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23"/>
  </p:notesMasterIdLst>
  <p:sldIdLst>
    <p:sldId id="256" r:id="rId2"/>
    <p:sldId id="259" r:id="rId3"/>
    <p:sldId id="260" r:id="rId4"/>
    <p:sldId id="341" r:id="rId5"/>
    <p:sldId id="261" r:id="rId6"/>
    <p:sldId id="315" r:id="rId7"/>
    <p:sldId id="314" r:id="rId8"/>
    <p:sldId id="313" r:id="rId9"/>
    <p:sldId id="319" r:id="rId10"/>
    <p:sldId id="318" r:id="rId11"/>
    <p:sldId id="317" r:id="rId12"/>
    <p:sldId id="316" r:id="rId13"/>
    <p:sldId id="334" r:id="rId14"/>
    <p:sldId id="333" r:id="rId15"/>
    <p:sldId id="332" r:id="rId16"/>
    <p:sldId id="331" r:id="rId17"/>
    <p:sldId id="330" r:id="rId18"/>
    <p:sldId id="340" r:id="rId19"/>
    <p:sldId id="339" r:id="rId20"/>
    <p:sldId id="338" r:id="rId21"/>
    <p:sldId id="280" r:id="rId22"/>
  </p:sldIdLst>
  <p:sldSz cx="9144000" cy="5143500" type="screen16x9"/>
  <p:notesSz cx="6858000" cy="9144000"/>
  <p:embeddedFontLst>
    <p:embeddedFont>
      <p:font typeface="Poppins"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AC323F-F8D2-4D41-8485-D0C14A7C38BF}">
  <a:tblStyle styleId="{84AC323F-F8D2-4D41-8485-D0C14A7C38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9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4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55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031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5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12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2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855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78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165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42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63516047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e63516047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2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ge63516047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8" name="Google Shape;3028;ge63516047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e5eb96067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e5eb96067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63516047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63516047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47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430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923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208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5e5a65a2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5e5a65a2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55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3962" cy="5143514"/>
            <a:chOff x="0" y="0"/>
            <a:chExt cx="9143962" cy="5143514"/>
          </a:xfrm>
        </p:grpSpPr>
        <p:sp>
          <p:nvSpPr>
            <p:cNvPr id="10" name="Google Shape;10;p2"/>
            <p:cNvSpPr/>
            <p:nvPr/>
          </p:nvSpPr>
          <p:spPr>
            <a:xfrm rot="-5400000" flipH="1">
              <a:off x="-470261" y="470261"/>
              <a:ext cx="5143514" cy="4202993"/>
            </a:xfrm>
            <a:custGeom>
              <a:avLst/>
              <a:gdLst/>
              <a:ahLst/>
              <a:cxnLst/>
              <a:rect l="l" t="t" r="r" b="b"/>
              <a:pathLst>
                <a:path w="56902" h="46483" extrusionOk="0">
                  <a:moveTo>
                    <a:pt x="1" y="1"/>
                  </a:moveTo>
                  <a:lnTo>
                    <a:pt x="1" y="44986"/>
                  </a:lnTo>
                  <a:cubicBezTo>
                    <a:pt x="2385" y="45969"/>
                    <a:pt x="4965" y="46483"/>
                    <a:pt x="7546" y="46483"/>
                  </a:cubicBezTo>
                  <a:cubicBezTo>
                    <a:pt x="9275" y="46483"/>
                    <a:pt x="11005" y="46252"/>
                    <a:pt x="12676" y="45776"/>
                  </a:cubicBezTo>
                  <a:cubicBezTo>
                    <a:pt x="18117" y="44226"/>
                    <a:pt x="22767" y="40153"/>
                    <a:pt x="25016" y="34986"/>
                  </a:cubicBezTo>
                  <a:cubicBezTo>
                    <a:pt x="27387" y="29484"/>
                    <a:pt x="27296" y="22797"/>
                    <a:pt x="31278" y="18329"/>
                  </a:cubicBezTo>
                  <a:cubicBezTo>
                    <a:pt x="35260" y="13891"/>
                    <a:pt x="41886" y="13283"/>
                    <a:pt x="47813" y="12767"/>
                  </a:cubicBezTo>
                  <a:cubicBezTo>
                    <a:pt x="50853" y="12524"/>
                    <a:pt x="54044" y="12098"/>
                    <a:pt x="56902" y="11125"/>
                  </a:cubicBezTo>
                  <a:lnTo>
                    <a:pt x="56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flipH="1">
              <a:off x="4698712" y="698236"/>
              <a:ext cx="3714770" cy="5175731"/>
            </a:xfrm>
            <a:custGeom>
              <a:avLst/>
              <a:gdLst/>
              <a:ahLst/>
              <a:cxnLst/>
              <a:rect l="l" t="t" r="r" b="b"/>
              <a:pathLst>
                <a:path w="41096" h="57241" extrusionOk="0">
                  <a:moveTo>
                    <a:pt x="39068" y="1"/>
                  </a:moveTo>
                  <a:cubicBezTo>
                    <a:pt x="35544" y="1"/>
                    <a:pt x="31995" y="1156"/>
                    <a:pt x="29728" y="3805"/>
                  </a:cubicBezTo>
                  <a:cubicBezTo>
                    <a:pt x="27448" y="6450"/>
                    <a:pt x="26749" y="10128"/>
                    <a:pt x="26627" y="13623"/>
                  </a:cubicBezTo>
                  <a:cubicBezTo>
                    <a:pt x="26475" y="17118"/>
                    <a:pt x="26749" y="20675"/>
                    <a:pt x="25989" y="24109"/>
                  </a:cubicBezTo>
                  <a:cubicBezTo>
                    <a:pt x="25259" y="27514"/>
                    <a:pt x="23223" y="30918"/>
                    <a:pt x="19910" y="32104"/>
                  </a:cubicBezTo>
                  <a:cubicBezTo>
                    <a:pt x="18675" y="32549"/>
                    <a:pt x="17381" y="32647"/>
                    <a:pt x="16068" y="32647"/>
                  </a:cubicBezTo>
                  <a:cubicBezTo>
                    <a:pt x="15045" y="32647"/>
                    <a:pt x="14011" y="32588"/>
                    <a:pt x="12985" y="32588"/>
                  </a:cubicBezTo>
                  <a:cubicBezTo>
                    <a:pt x="11828" y="32588"/>
                    <a:pt x="10682" y="32663"/>
                    <a:pt x="9575" y="32985"/>
                  </a:cubicBezTo>
                  <a:cubicBezTo>
                    <a:pt x="5745" y="34079"/>
                    <a:pt x="3314" y="37818"/>
                    <a:pt x="1976" y="41557"/>
                  </a:cubicBezTo>
                  <a:cubicBezTo>
                    <a:pt x="244" y="46572"/>
                    <a:pt x="1" y="52073"/>
                    <a:pt x="1216" y="57241"/>
                  </a:cubicBezTo>
                  <a:lnTo>
                    <a:pt x="41096" y="57241"/>
                  </a:lnTo>
                  <a:lnTo>
                    <a:pt x="41096" y="127"/>
                  </a:lnTo>
                  <a:cubicBezTo>
                    <a:pt x="40427" y="44"/>
                    <a:pt x="39748" y="1"/>
                    <a:pt x="39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100" y="885175"/>
            <a:ext cx="5486400" cy="25602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5200"/>
              <a:buNone/>
              <a:defRPr sz="44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3" name="Google Shape;13;p2"/>
          <p:cNvSpPr txBox="1">
            <a:spLocks noGrp="1"/>
          </p:cNvSpPr>
          <p:nvPr>
            <p:ph type="subTitle" idx="1"/>
          </p:nvPr>
        </p:nvSpPr>
        <p:spPr>
          <a:xfrm>
            <a:off x="713100" y="3984125"/>
            <a:ext cx="5397900" cy="365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4" name="Google Shape;14;p2"/>
          <p:cNvGrpSpPr/>
          <p:nvPr/>
        </p:nvGrpSpPr>
        <p:grpSpPr>
          <a:xfrm flipH="1">
            <a:off x="211734" y="148088"/>
            <a:ext cx="8629626" cy="4861088"/>
            <a:chOff x="211734" y="148088"/>
            <a:chExt cx="8629626" cy="4861088"/>
          </a:xfrm>
        </p:grpSpPr>
        <p:grpSp>
          <p:nvGrpSpPr>
            <p:cNvPr id="15" name="Google Shape;15;p2"/>
            <p:cNvGrpSpPr/>
            <p:nvPr/>
          </p:nvGrpSpPr>
          <p:grpSpPr>
            <a:xfrm flipH="1">
              <a:off x="211734" y="148088"/>
              <a:ext cx="8629626" cy="4824883"/>
              <a:chOff x="364134" y="148088"/>
              <a:chExt cx="8629626" cy="4824883"/>
            </a:xfrm>
          </p:grpSpPr>
          <p:sp>
            <p:nvSpPr>
              <p:cNvPr id="16" name="Google Shape;16;p2"/>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364134" y="148088"/>
                <a:ext cx="8629626" cy="4306408"/>
                <a:chOff x="364134" y="148088"/>
                <a:chExt cx="8629626" cy="4306408"/>
              </a:xfrm>
            </p:grpSpPr>
            <p:sp>
              <p:nvSpPr>
                <p:cNvPr id="18" name="Google Shape;18;p2"/>
                <p:cNvSpPr/>
                <p:nvPr/>
              </p:nvSpPr>
              <p:spPr>
                <a:xfrm>
                  <a:off x="5992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44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6;p2"/>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8_1_1">
    <p:bg>
      <p:bgPr>
        <a:solidFill>
          <a:schemeClr val="lt2"/>
        </a:solidFill>
        <a:effectLst/>
      </p:bgPr>
    </p:bg>
    <p:spTree>
      <p:nvGrpSpPr>
        <p:cNvPr id="1" name="Shape 566"/>
        <p:cNvGrpSpPr/>
        <p:nvPr/>
      </p:nvGrpSpPr>
      <p:grpSpPr>
        <a:xfrm>
          <a:off x="0" y="0"/>
          <a:ext cx="0" cy="0"/>
          <a:chOff x="0" y="0"/>
          <a:chExt cx="0" cy="0"/>
        </a:xfrm>
      </p:grpSpPr>
      <p:grpSp>
        <p:nvGrpSpPr>
          <p:cNvPr id="567" name="Google Shape;567;p30"/>
          <p:cNvGrpSpPr/>
          <p:nvPr/>
        </p:nvGrpSpPr>
        <p:grpSpPr>
          <a:xfrm>
            <a:off x="59" y="-26"/>
            <a:ext cx="9143974" cy="5143559"/>
            <a:chOff x="59" y="-26"/>
            <a:chExt cx="9143974" cy="5143559"/>
          </a:xfrm>
        </p:grpSpPr>
        <p:sp>
          <p:nvSpPr>
            <p:cNvPr id="568" name="Google Shape;568;p30"/>
            <p:cNvSpPr/>
            <p:nvPr/>
          </p:nvSpPr>
          <p:spPr>
            <a:xfrm rot="5400000" flipH="1">
              <a:off x="4182008" y="-348742"/>
              <a:ext cx="4613309" cy="5310740"/>
            </a:xfrm>
            <a:custGeom>
              <a:avLst/>
              <a:gdLst/>
              <a:ahLst/>
              <a:cxnLst/>
              <a:rect l="l" t="t" r="r" b="b"/>
              <a:pathLst>
                <a:path w="51035" h="58752" extrusionOk="0">
                  <a:moveTo>
                    <a:pt x="1034" y="1"/>
                  </a:moveTo>
                  <a:cubicBezTo>
                    <a:pt x="0" y="4499"/>
                    <a:pt x="426" y="9271"/>
                    <a:pt x="2219" y="13496"/>
                  </a:cubicBezTo>
                  <a:cubicBezTo>
                    <a:pt x="4438" y="18694"/>
                    <a:pt x="8754" y="22949"/>
                    <a:pt x="13952" y="25138"/>
                  </a:cubicBezTo>
                  <a:cubicBezTo>
                    <a:pt x="17630" y="26658"/>
                    <a:pt x="21825" y="27235"/>
                    <a:pt x="24834" y="29849"/>
                  </a:cubicBezTo>
                  <a:cubicBezTo>
                    <a:pt x="27357" y="32038"/>
                    <a:pt x="28603" y="35320"/>
                    <a:pt x="29423" y="38573"/>
                  </a:cubicBezTo>
                  <a:cubicBezTo>
                    <a:pt x="30214" y="41795"/>
                    <a:pt x="30700" y="45138"/>
                    <a:pt x="32037" y="48208"/>
                  </a:cubicBezTo>
                  <a:cubicBezTo>
                    <a:pt x="33892" y="52372"/>
                    <a:pt x="37418" y="55746"/>
                    <a:pt x="41643" y="57479"/>
                  </a:cubicBezTo>
                  <a:cubicBezTo>
                    <a:pt x="43744" y="58324"/>
                    <a:pt x="46016" y="58752"/>
                    <a:pt x="48292" y="58752"/>
                  </a:cubicBezTo>
                  <a:cubicBezTo>
                    <a:pt x="49209" y="58752"/>
                    <a:pt x="50127" y="58682"/>
                    <a:pt x="51035" y="58543"/>
                  </a:cubicBezTo>
                  <a:lnTo>
                    <a:pt x="510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rot="5400000" flipH="1">
              <a:off x="-869766" y="1125338"/>
              <a:ext cx="4888019" cy="3148371"/>
            </a:xfrm>
            <a:custGeom>
              <a:avLst/>
              <a:gdLst/>
              <a:ahLst/>
              <a:cxnLst/>
              <a:rect l="l" t="t" r="r" b="b"/>
              <a:pathLst>
                <a:path w="54074" h="34830" extrusionOk="0">
                  <a:moveTo>
                    <a:pt x="10434" y="1"/>
                  </a:moveTo>
                  <a:cubicBezTo>
                    <a:pt x="9231" y="1"/>
                    <a:pt x="8029" y="123"/>
                    <a:pt x="6869" y="361"/>
                  </a:cubicBezTo>
                  <a:cubicBezTo>
                    <a:pt x="4468" y="847"/>
                    <a:pt x="2189" y="1728"/>
                    <a:pt x="0" y="2792"/>
                  </a:cubicBezTo>
                  <a:lnTo>
                    <a:pt x="0" y="34829"/>
                  </a:lnTo>
                  <a:lnTo>
                    <a:pt x="54074" y="34829"/>
                  </a:lnTo>
                  <a:cubicBezTo>
                    <a:pt x="53041" y="29844"/>
                    <a:pt x="48420" y="25650"/>
                    <a:pt x="43284" y="25467"/>
                  </a:cubicBezTo>
                  <a:cubicBezTo>
                    <a:pt x="43126" y="25461"/>
                    <a:pt x="42967" y="25458"/>
                    <a:pt x="42809" y="25458"/>
                  </a:cubicBezTo>
                  <a:cubicBezTo>
                    <a:pt x="40146" y="25458"/>
                    <a:pt x="37420" y="26294"/>
                    <a:pt x="34803" y="26294"/>
                  </a:cubicBezTo>
                  <a:cubicBezTo>
                    <a:pt x="33801" y="26294"/>
                    <a:pt x="32815" y="26171"/>
                    <a:pt x="31855" y="25832"/>
                  </a:cubicBezTo>
                  <a:cubicBezTo>
                    <a:pt x="28025" y="24464"/>
                    <a:pt x="26080" y="20209"/>
                    <a:pt x="25168" y="16227"/>
                  </a:cubicBezTo>
                  <a:cubicBezTo>
                    <a:pt x="24256" y="12276"/>
                    <a:pt x="23800" y="7990"/>
                    <a:pt x="21338" y="4768"/>
                  </a:cubicBezTo>
                  <a:cubicBezTo>
                    <a:pt x="18835" y="1485"/>
                    <a:pt x="14625" y="1"/>
                    <a:pt x="10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0"/>
          <p:cNvGrpSpPr/>
          <p:nvPr/>
        </p:nvGrpSpPr>
        <p:grpSpPr>
          <a:xfrm flipH="1">
            <a:off x="211734" y="148088"/>
            <a:ext cx="8629626" cy="4861088"/>
            <a:chOff x="211734" y="148088"/>
            <a:chExt cx="8629626" cy="4861088"/>
          </a:xfrm>
        </p:grpSpPr>
        <p:grpSp>
          <p:nvGrpSpPr>
            <p:cNvPr id="571" name="Google Shape;571;p30"/>
            <p:cNvGrpSpPr/>
            <p:nvPr/>
          </p:nvGrpSpPr>
          <p:grpSpPr>
            <a:xfrm flipH="1">
              <a:off x="211734" y="148088"/>
              <a:ext cx="8629626" cy="4824883"/>
              <a:chOff x="364134" y="148088"/>
              <a:chExt cx="8629626" cy="4824883"/>
            </a:xfrm>
          </p:grpSpPr>
          <p:sp>
            <p:nvSpPr>
              <p:cNvPr id="572" name="Google Shape;572;p30"/>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0"/>
              <p:cNvGrpSpPr/>
              <p:nvPr/>
            </p:nvGrpSpPr>
            <p:grpSpPr>
              <a:xfrm>
                <a:off x="364134" y="148088"/>
                <a:ext cx="8629626" cy="4306408"/>
                <a:chOff x="364134" y="148088"/>
                <a:chExt cx="8629626" cy="4306408"/>
              </a:xfrm>
            </p:grpSpPr>
            <p:sp>
              <p:nvSpPr>
                <p:cNvPr id="574" name="Google Shape;574;p30"/>
                <p:cNvSpPr/>
                <p:nvPr/>
              </p:nvSpPr>
              <p:spPr>
                <a:xfrm>
                  <a:off x="5992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144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2" name="Google Shape;582;p30"/>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LANK_18_1_1_1">
    <p:bg>
      <p:bgPr>
        <a:solidFill>
          <a:schemeClr val="accent2"/>
        </a:solidFill>
        <a:effectLst/>
      </p:bgPr>
    </p:bg>
    <p:spTree>
      <p:nvGrpSpPr>
        <p:cNvPr id="1" name="Shape 583"/>
        <p:cNvGrpSpPr/>
        <p:nvPr/>
      </p:nvGrpSpPr>
      <p:grpSpPr>
        <a:xfrm>
          <a:off x="0" y="0"/>
          <a:ext cx="0" cy="0"/>
          <a:chOff x="0" y="0"/>
          <a:chExt cx="0" cy="0"/>
        </a:xfrm>
      </p:grpSpPr>
      <p:grpSp>
        <p:nvGrpSpPr>
          <p:cNvPr id="584" name="Google Shape;584;p31"/>
          <p:cNvGrpSpPr/>
          <p:nvPr/>
        </p:nvGrpSpPr>
        <p:grpSpPr>
          <a:xfrm>
            <a:off x="33" y="33"/>
            <a:ext cx="9144038" cy="5143509"/>
            <a:chOff x="33" y="33"/>
            <a:chExt cx="9144038" cy="5143509"/>
          </a:xfrm>
        </p:grpSpPr>
        <p:sp>
          <p:nvSpPr>
            <p:cNvPr id="585" name="Google Shape;585;p31"/>
            <p:cNvSpPr/>
            <p:nvPr/>
          </p:nvSpPr>
          <p:spPr>
            <a:xfrm rot="-5400000" flipH="1">
              <a:off x="-62643" y="62709"/>
              <a:ext cx="4206596" cy="4081244"/>
            </a:xfrm>
            <a:custGeom>
              <a:avLst/>
              <a:gdLst/>
              <a:ahLst/>
              <a:cxnLst/>
              <a:rect l="l" t="t" r="r" b="b"/>
              <a:pathLst>
                <a:path w="46537" h="45149" extrusionOk="0">
                  <a:moveTo>
                    <a:pt x="1" y="0"/>
                  </a:moveTo>
                  <a:lnTo>
                    <a:pt x="1" y="43314"/>
                  </a:lnTo>
                  <a:cubicBezTo>
                    <a:pt x="2023" y="44507"/>
                    <a:pt x="4369" y="45149"/>
                    <a:pt x="6716" y="45149"/>
                  </a:cubicBezTo>
                  <a:cubicBezTo>
                    <a:pt x="7895" y="45149"/>
                    <a:pt x="9075" y="44987"/>
                    <a:pt x="10214" y="44651"/>
                  </a:cubicBezTo>
                  <a:cubicBezTo>
                    <a:pt x="14803" y="43283"/>
                    <a:pt x="18451" y="39119"/>
                    <a:pt x="19211" y="34378"/>
                  </a:cubicBezTo>
                  <a:cubicBezTo>
                    <a:pt x="19849" y="30578"/>
                    <a:pt x="18815" y="26262"/>
                    <a:pt x="21095" y="23131"/>
                  </a:cubicBezTo>
                  <a:cubicBezTo>
                    <a:pt x="22706" y="20912"/>
                    <a:pt x="25624" y="20000"/>
                    <a:pt x="28360" y="19696"/>
                  </a:cubicBezTo>
                  <a:cubicBezTo>
                    <a:pt x="31126" y="19393"/>
                    <a:pt x="33922" y="19545"/>
                    <a:pt x="36597" y="18845"/>
                  </a:cubicBezTo>
                  <a:cubicBezTo>
                    <a:pt x="41035" y="17660"/>
                    <a:pt x="44652" y="13952"/>
                    <a:pt x="45776" y="9514"/>
                  </a:cubicBezTo>
                  <a:cubicBezTo>
                    <a:pt x="46536" y="6322"/>
                    <a:pt x="45989" y="2857"/>
                    <a:pt x="44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rot="-5400000" flipH="1">
              <a:off x="5465854" y="1465326"/>
              <a:ext cx="3393334" cy="3963098"/>
            </a:xfrm>
            <a:custGeom>
              <a:avLst/>
              <a:gdLst/>
              <a:ahLst/>
              <a:cxnLst/>
              <a:rect l="l" t="t" r="r" b="b"/>
              <a:pathLst>
                <a:path w="37540" h="43842" extrusionOk="0">
                  <a:moveTo>
                    <a:pt x="33014" y="1"/>
                  </a:moveTo>
                  <a:cubicBezTo>
                    <a:pt x="29142" y="1"/>
                    <a:pt x="25323" y="692"/>
                    <a:pt x="21977" y="2595"/>
                  </a:cubicBezTo>
                  <a:cubicBezTo>
                    <a:pt x="16779" y="5543"/>
                    <a:pt x="13314" y="12139"/>
                    <a:pt x="15533" y="17701"/>
                  </a:cubicBezTo>
                  <a:cubicBezTo>
                    <a:pt x="16384" y="19768"/>
                    <a:pt x="17934" y="21683"/>
                    <a:pt x="17934" y="23933"/>
                  </a:cubicBezTo>
                  <a:cubicBezTo>
                    <a:pt x="17904" y="26881"/>
                    <a:pt x="15107" y="29100"/>
                    <a:pt x="12341" y="30164"/>
                  </a:cubicBezTo>
                  <a:cubicBezTo>
                    <a:pt x="9575" y="31227"/>
                    <a:pt x="6505" y="31683"/>
                    <a:pt x="4104" y="33477"/>
                  </a:cubicBezTo>
                  <a:cubicBezTo>
                    <a:pt x="1004" y="35787"/>
                    <a:pt x="1" y="40255"/>
                    <a:pt x="1247" y="43842"/>
                  </a:cubicBezTo>
                  <a:lnTo>
                    <a:pt x="37509" y="43842"/>
                  </a:lnTo>
                  <a:lnTo>
                    <a:pt x="37509" y="285"/>
                  </a:lnTo>
                  <a:lnTo>
                    <a:pt x="37539" y="285"/>
                  </a:lnTo>
                  <a:cubicBezTo>
                    <a:pt x="36039" y="106"/>
                    <a:pt x="34523" y="1"/>
                    <a:pt x="3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1"/>
          <p:cNvGrpSpPr/>
          <p:nvPr/>
        </p:nvGrpSpPr>
        <p:grpSpPr>
          <a:xfrm flipH="1">
            <a:off x="211734" y="148088"/>
            <a:ext cx="8629626" cy="4861088"/>
            <a:chOff x="211734" y="148088"/>
            <a:chExt cx="8629626" cy="4861088"/>
          </a:xfrm>
        </p:grpSpPr>
        <p:grpSp>
          <p:nvGrpSpPr>
            <p:cNvPr id="588" name="Google Shape;588;p31"/>
            <p:cNvGrpSpPr/>
            <p:nvPr/>
          </p:nvGrpSpPr>
          <p:grpSpPr>
            <a:xfrm flipH="1">
              <a:off x="211734" y="148088"/>
              <a:ext cx="8629626" cy="4824883"/>
              <a:chOff x="364134" y="148088"/>
              <a:chExt cx="8629626" cy="4824883"/>
            </a:xfrm>
          </p:grpSpPr>
          <p:sp>
            <p:nvSpPr>
              <p:cNvPr id="589" name="Google Shape;589;p31"/>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1"/>
              <p:cNvGrpSpPr/>
              <p:nvPr/>
            </p:nvGrpSpPr>
            <p:grpSpPr>
              <a:xfrm>
                <a:off x="364134" y="148088"/>
                <a:ext cx="8629626" cy="4306408"/>
                <a:chOff x="364134" y="148088"/>
                <a:chExt cx="8629626" cy="4306408"/>
              </a:xfrm>
            </p:grpSpPr>
            <p:sp>
              <p:nvSpPr>
                <p:cNvPr id="591" name="Google Shape;591;p31"/>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9" name="Google Shape;599;p31"/>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7"/>
        <p:cNvGrpSpPr/>
        <p:nvPr/>
      </p:nvGrpSpPr>
      <p:grpSpPr>
        <a:xfrm>
          <a:off x="0" y="0"/>
          <a:ext cx="0" cy="0"/>
          <a:chOff x="0" y="0"/>
          <a:chExt cx="0" cy="0"/>
        </a:xfrm>
      </p:grpSpPr>
      <p:grpSp>
        <p:nvGrpSpPr>
          <p:cNvPr id="28" name="Google Shape;28;p3"/>
          <p:cNvGrpSpPr/>
          <p:nvPr/>
        </p:nvGrpSpPr>
        <p:grpSpPr>
          <a:xfrm>
            <a:off x="33" y="33"/>
            <a:ext cx="9144038" cy="5143509"/>
            <a:chOff x="33" y="33"/>
            <a:chExt cx="9144038" cy="5143509"/>
          </a:xfrm>
        </p:grpSpPr>
        <p:sp>
          <p:nvSpPr>
            <p:cNvPr id="29" name="Google Shape;29;p3"/>
            <p:cNvSpPr/>
            <p:nvPr/>
          </p:nvSpPr>
          <p:spPr>
            <a:xfrm rot="-5400000" flipH="1">
              <a:off x="-62643" y="62709"/>
              <a:ext cx="4206596" cy="4081244"/>
            </a:xfrm>
            <a:custGeom>
              <a:avLst/>
              <a:gdLst/>
              <a:ahLst/>
              <a:cxnLst/>
              <a:rect l="l" t="t" r="r" b="b"/>
              <a:pathLst>
                <a:path w="46537" h="45149" extrusionOk="0">
                  <a:moveTo>
                    <a:pt x="1" y="0"/>
                  </a:moveTo>
                  <a:lnTo>
                    <a:pt x="1" y="43314"/>
                  </a:lnTo>
                  <a:cubicBezTo>
                    <a:pt x="2023" y="44507"/>
                    <a:pt x="4369" y="45149"/>
                    <a:pt x="6716" y="45149"/>
                  </a:cubicBezTo>
                  <a:cubicBezTo>
                    <a:pt x="7895" y="45149"/>
                    <a:pt x="9075" y="44987"/>
                    <a:pt x="10214" y="44651"/>
                  </a:cubicBezTo>
                  <a:cubicBezTo>
                    <a:pt x="14803" y="43283"/>
                    <a:pt x="18451" y="39119"/>
                    <a:pt x="19211" y="34378"/>
                  </a:cubicBezTo>
                  <a:cubicBezTo>
                    <a:pt x="19849" y="30578"/>
                    <a:pt x="18815" y="26262"/>
                    <a:pt x="21095" y="23131"/>
                  </a:cubicBezTo>
                  <a:cubicBezTo>
                    <a:pt x="22706" y="20912"/>
                    <a:pt x="25624" y="20000"/>
                    <a:pt x="28360" y="19696"/>
                  </a:cubicBezTo>
                  <a:cubicBezTo>
                    <a:pt x="31126" y="19393"/>
                    <a:pt x="33922" y="19545"/>
                    <a:pt x="36597" y="18845"/>
                  </a:cubicBezTo>
                  <a:cubicBezTo>
                    <a:pt x="41035" y="17660"/>
                    <a:pt x="44652" y="13952"/>
                    <a:pt x="45776" y="9514"/>
                  </a:cubicBezTo>
                  <a:cubicBezTo>
                    <a:pt x="46536" y="6322"/>
                    <a:pt x="45989" y="2857"/>
                    <a:pt x="44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flipH="1">
              <a:off x="5465854" y="1465326"/>
              <a:ext cx="3393334" cy="3963098"/>
            </a:xfrm>
            <a:custGeom>
              <a:avLst/>
              <a:gdLst/>
              <a:ahLst/>
              <a:cxnLst/>
              <a:rect l="l" t="t" r="r" b="b"/>
              <a:pathLst>
                <a:path w="37540" h="43842" extrusionOk="0">
                  <a:moveTo>
                    <a:pt x="33014" y="1"/>
                  </a:moveTo>
                  <a:cubicBezTo>
                    <a:pt x="29142" y="1"/>
                    <a:pt x="25323" y="692"/>
                    <a:pt x="21977" y="2595"/>
                  </a:cubicBezTo>
                  <a:cubicBezTo>
                    <a:pt x="16779" y="5543"/>
                    <a:pt x="13314" y="12139"/>
                    <a:pt x="15533" y="17701"/>
                  </a:cubicBezTo>
                  <a:cubicBezTo>
                    <a:pt x="16384" y="19768"/>
                    <a:pt x="17934" y="21683"/>
                    <a:pt x="17934" y="23933"/>
                  </a:cubicBezTo>
                  <a:cubicBezTo>
                    <a:pt x="17904" y="26881"/>
                    <a:pt x="15107" y="29100"/>
                    <a:pt x="12341" y="30164"/>
                  </a:cubicBezTo>
                  <a:cubicBezTo>
                    <a:pt x="9575" y="31227"/>
                    <a:pt x="6505" y="31683"/>
                    <a:pt x="4104" y="33477"/>
                  </a:cubicBezTo>
                  <a:cubicBezTo>
                    <a:pt x="1004" y="35787"/>
                    <a:pt x="1" y="40255"/>
                    <a:pt x="1247" y="43842"/>
                  </a:cubicBezTo>
                  <a:lnTo>
                    <a:pt x="37509" y="43842"/>
                  </a:lnTo>
                  <a:lnTo>
                    <a:pt x="37509" y="285"/>
                  </a:lnTo>
                  <a:lnTo>
                    <a:pt x="37539" y="285"/>
                  </a:lnTo>
                  <a:cubicBezTo>
                    <a:pt x="36039" y="106"/>
                    <a:pt x="34523" y="1"/>
                    <a:pt x="3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1644588" y="2127484"/>
            <a:ext cx="5854800" cy="10059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3749088" y="1213084"/>
            <a:ext cx="1645800" cy="914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txBox="1">
            <a:spLocks noGrp="1"/>
          </p:cNvSpPr>
          <p:nvPr>
            <p:ph type="subTitle" idx="1"/>
          </p:nvPr>
        </p:nvSpPr>
        <p:spPr>
          <a:xfrm>
            <a:off x="2194488" y="3610675"/>
            <a:ext cx="4755000" cy="365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4" name="Google Shape;34;p3"/>
          <p:cNvGrpSpPr/>
          <p:nvPr/>
        </p:nvGrpSpPr>
        <p:grpSpPr>
          <a:xfrm flipH="1">
            <a:off x="211734" y="148088"/>
            <a:ext cx="8629626" cy="4861088"/>
            <a:chOff x="211734" y="148088"/>
            <a:chExt cx="8629626" cy="4861088"/>
          </a:xfrm>
        </p:grpSpPr>
        <p:grpSp>
          <p:nvGrpSpPr>
            <p:cNvPr id="35" name="Google Shape;35;p3"/>
            <p:cNvGrpSpPr/>
            <p:nvPr/>
          </p:nvGrpSpPr>
          <p:grpSpPr>
            <a:xfrm flipH="1">
              <a:off x="211734" y="148088"/>
              <a:ext cx="8629626" cy="4824883"/>
              <a:chOff x="364134" y="148088"/>
              <a:chExt cx="8629626" cy="4824883"/>
            </a:xfrm>
          </p:grpSpPr>
          <p:sp>
            <p:nvSpPr>
              <p:cNvPr id="36" name="Google Shape;36;p3"/>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364134" y="148088"/>
                <a:ext cx="8629626" cy="4306408"/>
                <a:chOff x="364134" y="148088"/>
                <a:chExt cx="8629626" cy="4306408"/>
              </a:xfrm>
            </p:grpSpPr>
            <p:sp>
              <p:nvSpPr>
                <p:cNvPr id="38" name="Google Shape;38;p3"/>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Google Shape;46;p3"/>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86"/>
        <p:cNvGrpSpPr/>
        <p:nvPr/>
      </p:nvGrpSpPr>
      <p:grpSpPr>
        <a:xfrm>
          <a:off x="0" y="0"/>
          <a:ext cx="0" cy="0"/>
          <a:chOff x="0" y="0"/>
          <a:chExt cx="0" cy="0"/>
        </a:xfrm>
      </p:grpSpPr>
      <p:grpSp>
        <p:nvGrpSpPr>
          <p:cNvPr id="87" name="Google Shape;87;p6"/>
          <p:cNvGrpSpPr/>
          <p:nvPr/>
        </p:nvGrpSpPr>
        <p:grpSpPr>
          <a:xfrm flipH="1">
            <a:off x="59" y="-26"/>
            <a:ext cx="9143974" cy="5143559"/>
            <a:chOff x="59" y="-26"/>
            <a:chExt cx="9143974" cy="5143559"/>
          </a:xfrm>
        </p:grpSpPr>
        <p:sp>
          <p:nvSpPr>
            <p:cNvPr id="88" name="Google Shape;88;p6"/>
            <p:cNvSpPr/>
            <p:nvPr/>
          </p:nvSpPr>
          <p:spPr>
            <a:xfrm rot="5400000" flipH="1">
              <a:off x="4182008" y="-348742"/>
              <a:ext cx="4613309" cy="5310740"/>
            </a:xfrm>
            <a:custGeom>
              <a:avLst/>
              <a:gdLst/>
              <a:ahLst/>
              <a:cxnLst/>
              <a:rect l="l" t="t" r="r" b="b"/>
              <a:pathLst>
                <a:path w="51035" h="58752" extrusionOk="0">
                  <a:moveTo>
                    <a:pt x="1034" y="1"/>
                  </a:moveTo>
                  <a:cubicBezTo>
                    <a:pt x="0" y="4499"/>
                    <a:pt x="426" y="9271"/>
                    <a:pt x="2219" y="13496"/>
                  </a:cubicBezTo>
                  <a:cubicBezTo>
                    <a:pt x="4438" y="18694"/>
                    <a:pt x="8754" y="22949"/>
                    <a:pt x="13952" y="25138"/>
                  </a:cubicBezTo>
                  <a:cubicBezTo>
                    <a:pt x="17630" y="26658"/>
                    <a:pt x="21825" y="27235"/>
                    <a:pt x="24834" y="29849"/>
                  </a:cubicBezTo>
                  <a:cubicBezTo>
                    <a:pt x="27357" y="32038"/>
                    <a:pt x="28603" y="35320"/>
                    <a:pt x="29423" y="38573"/>
                  </a:cubicBezTo>
                  <a:cubicBezTo>
                    <a:pt x="30214" y="41795"/>
                    <a:pt x="30700" y="45138"/>
                    <a:pt x="32037" y="48208"/>
                  </a:cubicBezTo>
                  <a:cubicBezTo>
                    <a:pt x="33892" y="52372"/>
                    <a:pt x="37418" y="55746"/>
                    <a:pt x="41643" y="57479"/>
                  </a:cubicBezTo>
                  <a:cubicBezTo>
                    <a:pt x="43744" y="58324"/>
                    <a:pt x="46016" y="58752"/>
                    <a:pt x="48292" y="58752"/>
                  </a:cubicBezTo>
                  <a:cubicBezTo>
                    <a:pt x="49209" y="58752"/>
                    <a:pt x="50127" y="58682"/>
                    <a:pt x="51035" y="58543"/>
                  </a:cubicBezTo>
                  <a:lnTo>
                    <a:pt x="510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rot="5400000" flipH="1">
              <a:off x="-869766" y="1125338"/>
              <a:ext cx="4888019" cy="3148371"/>
            </a:xfrm>
            <a:custGeom>
              <a:avLst/>
              <a:gdLst/>
              <a:ahLst/>
              <a:cxnLst/>
              <a:rect l="l" t="t" r="r" b="b"/>
              <a:pathLst>
                <a:path w="54074" h="34830" extrusionOk="0">
                  <a:moveTo>
                    <a:pt x="10434" y="1"/>
                  </a:moveTo>
                  <a:cubicBezTo>
                    <a:pt x="9231" y="1"/>
                    <a:pt x="8029" y="123"/>
                    <a:pt x="6869" y="361"/>
                  </a:cubicBezTo>
                  <a:cubicBezTo>
                    <a:pt x="4468" y="847"/>
                    <a:pt x="2189" y="1728"/>
                    <a:pt x="0" y="2792"/>
                  </a:cubicBezTo>
                  <a:lnTo>
                    <a:pt x="0" y="34829"/>
                  </a:lnTo>
                  <a:lnTo>
                    <a:pt x="54074" y="34829"/>
                  </a:lnTo>
                  <a:cubicBezTo>
                    <a:pt x="53041" y="29844"/>
                    <a:pt x="48420" y="25650"/>
                    <a:pt x="43284" y="25467"/>
                  </a:cubicBezTo>
                  <a:cubicBezTo>
                    <a:pt x="43126" y="25461"/>
                    <a:pt x="42967" y="25458"/>
                    <a:pt x="42809" y="25458"/>
                  </a:cubicBezTo>
                  <a:cubicBezTo>
                    <a:pt x="40146" y="25458"/>
                    <a:pt x="37420" y="26294"/>
                    <a:pt x="34803" y="26294"/>
                  </a:cubicBezTo>
                  <a:cubicBezTo>
                    <a:pt x="33801" y="26294"/>
                    <a:pt x="32815" y="26171"/>
                    <a:pt x="31855" y="25832"/>
                  </a:cubicBezTo>
                  <a:cubicBezTo>
                    <a:pt x="28025" y="24464"/>
                    <a:pt x="26080" y="20209"/>
                    <a:pt x="25168" y="16227"/>
                  </a:cubicBezTo>
                  <a:cubicBezTo>
                    <a:pt x="24256" y="12276"/>
                    <a:pt x="23800" y="7990"/>
                    <a:pt x="21338" y="4768"/>
                  </a:cubicBezTo>
                  <a:cubicBezTo>
                    <a:pt x="18835" y="1485"/>
                    <a:pt x="14625" y="1"/>
                    <a:pt x="10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6"/>
          <p:cNvSpPr txBox="1">
            <a:spLocks noGrp="1"/>
          </p:cNvSpPr>
          <p:nvPr>
            <p:ph type="title"/>
          </p:nvPr>
        </p:nvSpPr>
        <p:spPr>
          <a:xfrm>
            <a:off x="713100" y="463325"/>
            <a:ext cx="7717800" cy="457200"/>
          </a:xfrm>
          <a:prstGeom prst="rect">
            <a:avLst/>
          </a:prstGeom>
        </p:spPr>
        <p:txBody>
          <a:bodyPr spcFirstLastPara="1" wrap="square" lIns="0" tIns="0" rIns="0" bIns="0"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1" name="Google Shape;91;p6"/>
          <p:cNvGrpSpPr/>
          <p:nvPr/>
        </p:nvGrpSpPr>
        <p:grpSpPr>
          <a:xfrm flipH="1">
            <a:off x="211734" y="148088"/>
            <a:ext cx="8629626" cy="4861088"/>
            <a:chOff x="211734" y="148088"/>
            <a:chExt cx="8629626" cy="4861088"/>
          </a:xfrm>
        </p:grpSpPr>
        <p:grpSp>
          <p:nvGrpSpPr>
            <p:cNvPr id="92" name="Google Shape;92;p6"/>
            <p:cNvGrpSpPr/>
            <p:nvPr/>
          </p:nvGrpSpPr>
          <p:grpSpPr>
            <a:xfrm flipH="1">
              <a:off x="211734" y="148088"/>
              <a:ext cx="8629626" cy="4824883"/>
              <a:chOff x="364134" y="148088"/>
              <a:chExt cx="8629626" cy="4824883"/>
            </a:xfrm>
          </p:grpSpPr>
          <p:sp>
            <p:nvSpPr>
              <p:cNvPr id="93" name="Google Shape;93;p6"/>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6"/>
              <p:cNvGrpSpPr/>
              <p:nvPr/>
            </p:nvGrpSpPr>
            <p:grpSpPr>
              <a:xfrm>
                <a:off x="364134" y="148088"/>
                <a:ext cx="8629626" cy="4306408"/>
                <a:chOff x="364134" y="148088"/>
                <a:chExt cx="8629626" cy="4306408"/>
              </a:xfrm>
            </p:grpSpPr>
            <p:sp>
              <p:nvSpPr>
                <p:cNvPr id="95" name="Google Shape;95;p6"/>
                <p:cNvSpPr/>
                <p:nvPr/>
              </p:nvSpPr>
              <p:spPr>
                <a:xfrm>
                  <a:off x="5992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144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6"/>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23"/>
        <p:cNvGrpSpPr/>
        <p:nvPr/>
      </p:nvGrpSpPr>
      <p:grpSpPr>
        <a:xfrm>
          <a:off x="0" y="0"/>
          <a:ext cx="0" cy="0"/>
          <a:chOff x="0" y="0"/>
          <a:chExt cx="0" cy="0"/>
        </a:xfrm>
      </p:grpSpPr>
      <p:grpSp>
        <p:nvGrpSpPr>
          <p:cNvPr id="124" name="Google Shape;124;p8"/>
          <p:cNvGrpSpPr/>
          <p:nvPr/>
        </p:nvGrpSpPr>
        <p:grpSpPr>
          <a:xfrm flipH="1">
            <a:off x="0" y="0"/>
            <a:ext cx="9143962" cy="5143514"/>
            <a:chOff x="0" y="0"/>
            <a:chExt cx="9143962" cy="5143514"/>
          </a:xfrm>
        </p:grpSpPr>
        <p:sp>
          <p:nvSpPr>
            <p:cNvPr id="125" name="Google Shape;125;p8"/>
            <p:cNvSpPr/>
            <p:nvPr/>
          </p:nvSpPr>
          <p:spPr>
            <a:xfrm rot="-5400000" flipH="1">
              <a:off x="-470261" y="470261"/>
              <a:ext cx="5143514" cy="4202993"/>
            </a:xfrm>
            <a:custGeom>
              <a:avLst/>
              <a:gdLst/>
              <a:ahLst/>
              <a:cxnLst/>
              <a:rect l="l" t="t" r="r" b="b"/>
              <a:pathLst>
                <a:path w="56902" h="46483" extrusionOk="0">
                  <a:moveTo>
                    <a:pt x="1" y="1"/>
                  </a:moveTo>
                  <a:lnTo>
                    <a:pt x="1" y="44986"/>
                  </a:lnTo>
                  <a:cubicBezTo>
                    <a:pt x="2385" y="45969"/>
                    <a:pt x="4965" y="46483"/>
                    <a:pt x="7546" y="46483"/>
                  </a:cubicBezTo>
                  <a:cubicBezTo>
                    <a:pt x="9275" y="46483"/>
                    <a:pt x="11005" y="46252"/>
                    <a:pt x="12676" y="45776"/>
                  </a:cubicBezTo>
                  <a:cubicBezTo>
                    <a:pt x="18117" y="44226"/>
                    <a:pt x="22767" y="40153"/>
                    <a:pt x="25016" y="34986"/>
                  </a:cubicBezTo>
                  <a:cubicBezTo>
                    <a:pt x="27387" y="29484"/>
                    <a:pt x="27296" y="22797"/>
                    <a:pt x="31278" y="18329"/>
                  </a:cubicBezTo>
                  <a:cubicBezTo>
                    <a:pt x="35260" y="13891"/>
                    <a:pt x="41886" y="13283"/>
                    <a:pt x="47813" y="12767"/>
                  </a:cubicBezTo>
                  <a:cubicBezTo>
                    <a:pt x="50853" y="12524"/>
                    <a:pt x="54044" y="12098"/>
                    <a:pt x="56902" y="11125"/>
                  </a:cubicBezTo>
                  <a:lnTo>
                    <a:pt x="56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rot="-5400000" flipH="1">
              <a:off x="4698712" y="698236"/>
              <a:ext cx="3714770" cy="5175731"/>
            </a:xfrm>
            <a:custGeom>
              <a:avLst/>
              <a:gdLst/>
              <a:ahLst/>
              <a:cxnLst/>
              <a:rect l="l" t="t" r="r" b="b"/>
              <a:pathLst>
                <a:path w="41096" h="57241" extrusionOk="0">
                  <a:moveTo>
                    <a:pt x="39068" y="1"/>
                  </a:moveTo>
                  <a:cubicBezTo>
                    <a:pt x="35544" y="1"/>
                    <a:pt x="31995" y="1156"/>
                    <a:pt x="29728" y="3805"/>
                  </a:cubicBezTo>
                  <a:cubicBezTo>
                    <a:pt x="27448" y="6450"/>
                    <a:pt x="26749" y="10128"/>
                    <a:pt x="26627" y="13623"/>
                  </a:cubicBezTo>
                  <a:cubicBezTo>
                    <a:pt x="26475" y="17118"/>
                    <a:pt x="26749" y="20675"/>
                    <a:pt x="25989" y="24109"/>
                  </a:cubicBezTo>
                  <a:cubicBezTo>
                    <a:pt x="25259" y="27514"/>
                    <a:pt x="23223" y="30918"/>
                    <a:pt x="19910" y="32104"/>
                  </a:cubicBezTo>
                  <a:cubicBezTo>
                    <a:pt x="18675" y="32549"/>
                    <a:pt x="17381" y="32647"/>
                    <a:pt x="16068" y="32647"/>
                  </a:cubicBezTo>
                  <a:cubicBezTo>
                    <a:pt x="15045" y="32647"/>
                    <a:pt x="14011" y="32588"/>
                    <a:pt x="12985" y="32588"/>
                  </a:cubicBezTo>
                  <a:cubicBezTo>
                    <a:pt x="11828" y="32588"/>
                    <a:pt x="10682" y="32663"/>
                    <a:pt x="9575" y="32985"/>
                  </a:cubicBezTo>
                  <a:cubicBezTo>
                    <a:pt x="5745" y="34079"/>
                    <a:pt x="3314" y="37818"/>
                    <a:pt x="1976" y="41557"/>
                  </a:cubicBezTo>
                  <a:cubicBezTo>
                    <a:pt x="244" y="46572"/>
                    <a:pt x="1" y="52073"/>
                    <a:pt x="1216" y="57241"/>
                  </a:cubicBezTo>
                  <a:lnTo>
                    <a:pt x="41096" y="57241"/>
                  </a:lnTo>
                  <a:lnTo>
                    <a:pt x="41096" y="127"/>
                  </a:lnTo>
                  <a:cubicBezTo>
                    <a:pt x="40427" y="44"/>
                    <a:pt x="39748" y="1"/>
                    <a:pt x="39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8"/>
          <p:cNvGrpSpPr/>
          <p:nvPr/>
        </p:nvGrpSpPr>
        <p:grpSpPr>
          <a:xfrm>
            <a:off x="211734" y="148088"/>
            <a:ext cx="8629626" cy="4861088"/>
            <a:chOff x="211734" y="148088"/>
            <a:chExt cx="8629626" cy="4861088"/>
          </a:xfrm>
        </p:grpSpPr>
        <p:grpSp>
          <p:nvGrpSpPr>
            <p:cNvPr id="128" name="Google Shape;128;p8"/>
            <p:cNvGrpSpPr/>
            <p:nvPr/>
          </p:nvGrpSpPr>
          <p:grpSpPr>
            <a:xfrm flipH="1">
              <a:off x="211734" y="148088"/>
              <a:ext cx="8629626" cy="4824883"/>
              <a:chOff x="364134" y="148088"/>
              <a:chExt cx="8629626" cy="4824883"/>
            </a:xfrm>
          </p:grpSpPr>
          <p:sp>
            <p:nvSpPr>
              <p:cNvPr id="129" name="Google Shape;129;p8"/>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a:off x="364134" y="148088"/>
                <a:ext cx="8629626" cy="4306408"/>
                <a:chOff x="364134" y="148088"/>
                <a:chExt cx="8629626" cy="4306408"/>
              </a:xfrm>
            </p:grpSpPr>
            <p:sp>
              <p:nvSpPr>
                <p:cNvPr id="131" name="Google Shape;131;p8"/>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 name="Google Shape;139;p8"/>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8"/>
          <p:cNvSpPr txBox="1">
            <a:spLocks noGrp="1"/>
          </p:cNvSpPr>
          <p:nvPr>
            <p:ph type="title"/>
          </p:nvPr>
        </p:nvSpPr>
        <p:spPr>
          <a:xfrm>
            <a:off x="1388100" y="1779120"/>
            <a:ext cx="6367800" cy="2011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41"/>
        <p:cNvGrpSpPr/>
        <p:nvPr/>
      </p:nvGrpSpPr>
      <p:grpSpPr>
        <a:xfrm>
          <a:off x="0" y="0"/>
          <a:ext cx="0" cy="0"/>
          <a:chOff x="0" y="0"/>
          <a:chExt cx="0" cy="0"/>
        </a:xfrm>
      </p:grpSpPr>
      <p:grpSp>
        <p:nvGrpSpPr>
          <p:cNvPr id="142" name="Google Shape;142;p9"/>
          <p:cNvGrpSpPr/>
          <p:nvPr/>
        </p:nvGrpSpPr>
        <p:grpSpPr>
          <a:xfrm>
            <a:off x="0" y="0"/>
            <a:ext cx="9143962" cy="5143514"/>
            <a:chOff x="0" y="0"/>
            <a:chExt cx="9143962" cy="5143514"/>
          </a:xfrm>
        </p:grpSpPr>
        <p:sp>
          <p:nvSpPr>
            <p:cNvPr id="143" name="Google Shape;143;p9"/>
            <p:cNvSpPr/>
            <p:nvPr/>
          </p:nvSpPr>
          <p:spPr>
            <a:xfrm rot="-5400000" flipH="1">
              <a:off x="-470261" y="470261"/>
              <a:ext cx="5143514" cy="4202993"/>
            </a:xfrm>
            <a:custGeom>
              <a:avLst/>
              <a:gdLst/>
              <a:ahLst/>
              <a:cxnLst/>
              <a:rect l="l" t="t" r="r" b="b"/>
              <a:pathLst>
                <a:path w="56902" h="46483" extrusionOk="0">
                  <a:moveTo>
                    <a:pt x="1" y="1"/>
                  </a:moveTo>
                  <a:lnTo>
                    <a:pt x="1" y="44986"/>
                  </a:lnTo>
                  <a:cubicBezTo>
                    <a:pt x="2385" y="45969"/>
                    <a:pt x="4965" y="46483"/>
                    <a:pt x="7546" y="46483"/>
                  </a:cubicBezTo>
                  <a:cubicBezTo>
                    <a:pt x="9275" y="46483"/>
                    <a:pt x="11005" y="46252"/>
                    <a:pt x="12676" y="45776"/>
                  </a:cubicBezTo>
                  <a:cubicBezTo>
                    <a:pt x="18117" y="44226"/>
                    <a:pt x="22767" y="40153"/>
                    <a:pt x="25016" y="34986"/>
                  </a:cubicBezTo>
                  <a:cubicBezTo>
                    <a:pt x="27387" y="29484"/>
                    <a:pt x="27296" y="22797"/>
                    <a:pt x="31278" y="18329"/>
                  </a:cubicBezTo>
                  <a:cubicBezTo>
                    <a:pt x="35260" y="13891"/>
                    <a:pt x="41886" y="13283"/>
                    <a:pt x="47813" y="12767"/>
                  </a:cubicBezTo>
                  <a:cubicBezTo>
                    <a:pt x="50853" y="12524"/>
                    <a:pt x="54044" y="12098"/>
                    <a:pt x="56902" y="11125"/>
                  </a:cubicBezTo>
                  <a:lnTo>
                    <a:pt x="56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5400000" flipH="1">
              <a:off x="4698712" y="698236"/>
              <a:ext cx="3714770" cy="5175731"/>
            </a:xfrm>
            <a:custGeom>
              <a:avLst/>
              <a:gdLst/>
              <a:ahLst/>
              <a:cxnLst/>
              <a:rect l="l" t="t" r="r" b="b"/>
              <a:pathLst>
                <a:path w="41096" h="57241" extrusionOk="0">
                  <a:moveTo>
                    <a:pt x="39068" y="1"/>
                  </a:moveTo>
                  <a:cubicBezTo>
                    <a:pt x="35544" y="1"/>
                    <a:pt x="31995" y="1156"/>
                    <a:pt x="29728" y="3805"/>
                  </a:cubicBezTo>
                  <a:cubicBezTo>
                    <a:pt x="27448" y="6450"/>
                    <a:pt x="26749" y="10128"/>
                    <a:pt x="26627" y="13623"/>
                  </a:cubicBezTo>
                  <a:cubicBezTo>
                    <a:pt x="26475" y="17118"/>
                    <a:pt x="26749" y="20675"/>
                    <a:pt x="25989" y="24109"/>
                  </a:cubicBezTo>
                  <a:cubicBezTo>
                    <a:pt x="25259" y="27514"/>
                    <a:pt x="23223" y="30918"/>
                    <a:pt x="19910" y="32104"/>
                  </a:cubicBezTo>
                  <a:cubicBezTo>
                    <a:pt x="18675" y="32549"/>
                    <a:pt x="17381" y="32647"/>
                    <a:pt x="16068" y="32647"/>
                  </a:cubicBezTo>
                  <a:cubicBezTo>
                    <a:pt x="15045" y="32647"/>
                    <a:pt x="14011" y="32588"/>
                    <a:pt x="12985" y="32588"/>
                  </a:cubicBezTo>
                  <a:cubicBezTo>
                    <a:pt x="11828" y="32588"/>
                    <a:pt x="10682" y="32663"/>
                    <a:pt x="9575" y="32985"/>
                  </a:cubicBezTo>
                  <a:cubicBezTo>
                    <a:pt x="5745" y="34079"/>
                    <a:pt x="3314" y="37818"/>
                    <a:pt x="1976" y="41557"/>
                  </a:cubicBezTo>
                  <a:cubicBezTo>
                    <a:pt x="244" y="46572"/>
                    <a:pt x="1" y="52073"/>
                    <a:pt x="1216" y="57241"/>
                  </a:cubicBezTo>
                  <a:lnTo>
                    <a:pt x="41096" y="57241"/>
                  </a:lnTo>
                  <a:lnTo>
                    <a:pt x="41096" y="127"/>
                  </a:lnTo>
                  <a:cubicBezTo>
                    <a:pt x="40427" y="44"/>
                    <a:pt x="39748" y="1"/>
                    <a:pt x="39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9"/>
          <p:cNvSpPr txBox="1">
            <a:spLocks noGrp="1"/>
          </p:cNvSpPr>
          <p:nvPr>
            <p:ph type="title"/>
          </p:nvPr>
        </p:nvSpPr>
        <p:spPr>
          <a:xfrm>
            <a:off x="713100" y="1408109"/>
            <a:ext cx="2806500" cy="457200"/>
          </a:xfrm>
          <a:prstGeom prst="rect">
            <a:avLst/>
          </a:prstGeom>
        </p:spPr>
        <p:txBody>
          <a:bodyPr spcFirstLastPara="1" wrap="square" lIns="0" tIns="0" rIns="0" bIns="0" anchor="ctr" anchorCtr="0">
            <a:noAutofit/>
          </a:bodyPr>
          <a:lstStyle>
            <a:lvl1pPr lvl="0">
              <a:spcBef>
                <a:spcPts val="0"/>
              </a:spcBef>
              <a:spcAft>
                <a:spcPts val="0"/>
              </a:spcAft>
              <a:buSzPts val="2800"/>
              <a:buNone/>
              <a:defRPr>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6" name="Google Shape;146;p9"/>
          <p:cNvSpPr txBox="1">
            <a:spLocks noGrp="1"/>
          </p:cNvSpPr>
          <p:nvPr>
            <p:ph type="subTitle" idx="1"/>
          </p:nvPr>
        </p:nvSpPr>
        <p:spPr>
          <a:xfrm>
            <a:off x="713100" y="2289850"/>
            <a:ext cx="3858900" cy="128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7" name="Google Shape;147;p9"/>
          <p:cNvGrpSpPr/>
          <p:nvPr/>
        </p:nvGrpSpPr>
        <p:grpSpPr>
          <a:xfrm>
            <a:off x="211734" y="148088"/>
            <a:ext cx="8629626" cy="4861088"/>
            <a:chOff x="211734" y="148088"/>
            <a:chExt cx="8629626" cy="4861088"/>
          </a:xfrm>
        </p:grpSpPr>
        <p:grpSp>
          <p:nvGrpSpPr>
            <p:cNvPr id="148" name="Google Shape;148;p9"/>
            <p:cNvGrpSpPr/>
            <p:nvPr/>
          </p:nvGrpSpPr>
          <p:grpSpPr>
            <a:xfrm flipH="1">
              <a:off x="211734" y="148088"/>
              <a:ext cx="8629626" cy="4824883"/>
              <a:chOff x="364134" y="148088"/>
              <a:chExt cx="8629626" cy="4824883"/>
            </a:xfrm>
          </p:grpSpPr>
          <p:sp>
            <p:nvSpPr>
              <p:cNvPr id="149" name="Google Shape;149;p9"/>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9"/>
              <p:cNvGrpSpPr/>
              <p:nvPr/>
            </p:nvGrpSpPr>
            <p:grpSpPr>
              <a:xfrm>
                <a:off x="364134" y="148088"/>
                <a:ext cx="8629626" cy="4306408"/>
                <a:chOff x="364134" y="148088"/>
                <a:chExt cx="8629626" cy="4306408"/>
              </a:xfrm>
            </p:grpSpPr>
            <p:sp>
              <p:nvSpPr>
                <p:cNvPr id="151" name="Google Shape;151;p9"/>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 name="Google Shape;159;p9"/>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20">
    <p:bg>
      <p:bgPr>
        <a:solidFill>
          <a:schemeClr val="lt2"/>
        </a:solidFill>
        <a:effectLst/>
      </p:bgPr>
    </p:bg>
    <p:spTree>
      <p:nvGrpSpPr>
        <p:cNvPr id="1" name="Shape 397"/>
        <p:cNvGrpSpPr/>
        <p:nvPr/>
      </p:nvGrpSpPr>
      <p:grpSpPr>
        <a:xfrm>
          <a:off x="0" y="0"/>
          <a:ext cx="0" cy="0"/>
          <a:chOff x="0" y="0"/>
          <a:chExt cx="0" cy="0"/>
        </a:xfrm>
      </p:grpSpPr>
      <p:grpSp>
        <p:nvGrpSpPr>
          <p:cNvPr id="398" name="Google Shape;398;p22"/>
          <p:cNvGrpSpPr/>
          <p:nvPr/>
        </p:nvGrpSpPr>
        <p:grpSpPr>
          <a:xfrm>
            <a:off x="59" y="-26"/>
            <a:ext cx="9143974" cy="5143559"/>
            <a:chOff x="59" y="-26"/>
            <a:chExt cx="9143974" cy="5143559"/>
          </a:xfrm>
        </p:grpSpPr>
        <p:sp>
          <p:nvSpPr>
            <p:cNvPr id="399" name="Google Shape;399;p22"/>
            <p:cNvSpPr/>
            <p:nvPr/>
          </p:nvSpPr>
          <p:spPr>
            <a:xfrm rot="5400000" flipH="1">
              <a:off x="4182008" y="-348742"/>
              <a:ext cx="4613309" cy="5310740"/>
            </a:xfrm>
            <a:custGeom>
              <a:avLst/>
              <a:gdLst/>
              <a:ahLst/>
              <a:cxnLst/>
              <a:rect l="l" t="t" r="r" b="b"/>
              <a:pathLst>
                <a:path w="51035" h="58752" extrusionOk="0">
                  <a:moveTo>
                    <a:pt x="1034" y="1"/>
                  </a:moveTo>
                  <a:cubicBezTo>
                    <a:pt x="0" y="4499"/>
                    <a:pt x="426" y="9271"/>
                    <a:pt x="2219" y="13496"/>
                  </a:cubicBezTo>
                  <a:cubicBezTo>
                    <a:pt x="4438" y="18694"/>
                    <a:pt x="8754" y="22949"/>
                    <a:pt x="13952" y="25138"/>
                  </a:cubicBezTo>
                  <a:cubicBezTo>
                    <a:pt x="17630" y="26658"/>
                    <a:pt x="21825" y="27235"/>
                    <a:pt x="24834" y="29849"/>
                  </a:cubicBezTo>
                  <a:cubicBezTo>
                    <a:pt x="27357" y="32038"/>
                    <a:pt x="28603" y="35320"/>
                    <a:pt x="29423" y="38573"/>
                  </a:cubicBezTo>
                  <a:cubicBezTo>
                    <a:pt x="30214" y="41795"/>
                    <a:pt x="30700" y="45138"/>
                    <a:pt x="32037" y="48208"/>
                  </a:cubicBezTo>
                  <a:cubicBezTo>
                    <a:pt x="33892" y="52372"/>
                    <a:pt x="37418" y="55746"/>
                    <a:pt x="41643" y="57479"/>
                  </a:cubicBezTo>
                  <a:cubicBezTo>
                    <a:pt x="43744" y="58324"/>
                    <a:pt x="46016" y="58752"/>
                    <a:pt x="48292" y="58752"/>
                  </a:cubicBezTo>
                  <a:cubicBezTo>
                    <a:pt x="49209" y="58752"/>
                    <a:pt x="50127" y="58682"/>
                    <a:pt x="51035" y="58543"/>
                  </a:cubicBezTo>
                  <a:lnTo>
                    <a:pt x="510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rot="5400000" flipH="1">
              <a:off x="-869766" y="1125338"/>
              <a:ext cx="4888019" cy="3148371"/>
            </a:xfrm>
            <a:custGeom>
              <a:avLst/>
              <a:gdLst/>
              <a:ahLst/>
              <a:cxnLst/>
              <a:rect l="l" t="t" r="r" b="b"/>
              <a:pathLst>
                <a:path w="54074" h="34830" extrusionOk="0">
                  <a:moveTo>
                    <a:pt x="10434" y="1"/>
                  </a:moveTo>
                  <a:cubicBezTo>
                    <a:pt x="9231" y="1"/>
                    <a:pt x="8029" y="123"/>
                    <a:pt x="6869" y="361"/>
                  </a:cubicBezTo>
                  <a:cubicBezTo>
                    <a:pt x="4468" y="847"/>
                    <a:pt x="2189" y="1728"/>
                    <a:pt x="0" y="2792"/>
                  </a:cubicBezTo>
                  <a:lnTo>
                    <a:pt x="0" y="34829"/>
                  </a:lnTo>
                  <a:lnTo>
                    <a:pt x="54074" y="34829"/>
                  </a:lnTo>
                  <a:cubicBezTo>
                    <a:pt x="53041" y="29844"/>
                    <a:pt x="48420" y="25650"/>
                    <a:pt x="43284" y="25467"/>
                  </a:cubicBezTo>
                  <a:cubicBezTo>
                    <a:pt x="43126" y="25461"/>
                    <a:pt x="42967" y="25458"/>
                    <a:pt x="42809" y="25458"/>
                  </a:cubicBezTo>
                  <a:cubicBezTo>
                    <a:pt x="40146" y="25458"/>
                    <a:pt x="37420" y="26294"/>
                    <a:pt x="34803" y="26294"/>
                  </a:cubicBezTo>
                  <a:cubicBezTo>
                    <a:pt x="33801" y="26294"/>
                    <a:pt x="32815" y="26171"/>
                    <a:pt x="31855" y="25832"/>
                  </a:cubicBezTo>
                  <a:cubicBezTo>
                    <a:pt x="28025" y="24464"/>
                    <a:pt x="26080" y="20209"/>
                    <a:pt x="25168" y="16227"/>
                  </a:cubicBezTo>
                  <a:cubicBezTo>
                    <a:pt x="24256" y="12276"/>
                    <a:pt x="23800" y="7990"/>
                    <a:pt x="21338" y="4768"/>
                  </a:cubicBezTo>
                  <a:cubicBezTo>
                    <a:pt x="18835" y="1485"/>
                    <a:pt x="14625" y="1"/>
                    <a:pt x="10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2"/>
          <p:cNvSpPr txBox="1">
            <a:spLocks noGrp="1"/>
          </p:cNvSpPr>
          <p:nvPr>
            <p:ph type="title"/>
          </p:nvPr>
        </p:nvSpPr>
        <p:spPr>
          <a:xfrm>
            <a:off x="713100" y="463325"/>
            <a:ext cx="77178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2" name="Google Shape;402;p22"/>
          <p:cNvSpPr txBox="1">
            <a:spLocks noGrp="1"/>
          </p:cNvSpPr>
          <p:nvPr>
            <p:ph type="subTitle" idx="1"/>
          </p:nvPr>
        </p:nvSpPr>
        <p:spPr>
          <a:xfrm>
            <a:off x="713100" y="3117775"/>
            <a:ext cx="18288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3" name="Google Shape;403;p22"/>
          <p:cNvSpPr txBox="1">
            <a:spLocks noGrp="1"/>
          </p:cNvSpPr>
          <p:nvPr>
            <p:ph type="subTitle" idx="2"/>
          </p:nvPr>
        </p:nvSpPr>
        <p:spPr>
          <a:xfrm>
            <a:off x="713111" y="2571750"/>
            <a:ext cx="1828800" cy="3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lt1"/>
                </a:solidFill>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404" name="Google Shape;404;p22"/>
          <p:cNvSpPr txBox="1">
            <a:spLocks noGrp="1"/>
          </p:cNvSpPr>
          <p:nvPr>
            <p:ph type="subTitle" idx="3"/>
          </p:nvPr>
        </p:nvSpPr>
        <p:spPr>
          <a:xfrm>
            <a:off x="2676098" y="3117775"/>
            <a:ext cx="18288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5" name="Google Shape;405;p22"/>
          <p:cNvSpPr txBox="1">
            <a:spLocks noGrp="1"/>
          </p:cNvSpPr>
          <p:nvPr>
            <p:ph type="subTitle" idx="4"/>
          </p:nvPr>
        </p:nvSpPr>
        <p:spPr>
          <a:xfrm>
            <a:off x="2676107" y="2571750"/>
            <a:ext cx="1828800" cy="3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lt1"/>
                </a:solidFill>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406" name="Google Shape;406;p22"/>
          <p:cNvSpPr txBox="1">
            <a:spLocks noGrp="1"/>
          </p:cNvSpPr>
          <p:nvPr>
            <p:ph type="subTitle" idx="5"/>
          </p:nvPr>
        </p:nvSpPr>
        <p:spPr>
          <a:xfrm>
            <a:off x="4639099" y="3117775"/>
            <a:ext cx="18288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7" name="Google Shape;407;p22"/>
          <p:cNvSpPr txBox="1">
            <a:spLocks noGrp="1"/>
          </p:cNvSpPr>
          <p:nvPr>
            <p:ph type="subTitle" idx="6"/>
          </p:nvPr>
        </p:nvSpPr>
        <p:spPr>
          <a:xfrm>
            <a:off x="4639099" y="2571750"/>
            <a:ext cx="1828800" cy="3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lt1"/>
                </a:solidFill>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408" name="Google Shape;408;p22"/>
          <p:cNvSpPr txBox="1">
            <a:spLocks noGrp="1"/>
          </p:cNvSpPr>
          <p:nvPr>
            <p:ph type="subTitle" idx="7"/>
          </p:nvPr>
        </p:nvSpPr>
        <p:spPr>
          <a:xfrm>
            <a:off x="6602093" y="3117775"/>
            <a:ext cx="18288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9" name="Google Shape;409;p22"/>
          <p:cNvSpPr txBox="1">
            <a:spLocks noGrp="1"/>
          </p:cNvSpPr>
          <p:nvPr>
            <p:ph type="subTitle" idx="8"/>
          </p:nvPr>
        </p:nvSpPr>
        <p:spPr>
          <a:xfrm>
            <a:off x="6602098" y="2571750"/>
            <a:ext cx="1828800" cy="3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b="1">
                <a:solidFill>
                  <a:schemeClr val="lt1"/>
                </a:solidFill>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grpSp>
        <p:nvGrpSpPr>
          <p:cNvPr id="410" name="Google Shape;410;p22"/>
          <p:cNvGrpSpPr/>
          <p:nvPr/>
        </p:nvGrpSpPr>
        <p:grpSpPr>
          <a:xfrm flipH="1">
            <a:off x="211734" y="148088"/>
            <a:ext cx="8629626" cy="4861088"/>
            <a:chOff x="211734" y="148088"/>
            <a:chExt cx="8629626" cy="4861088"/>
          </a:xfrm>
        </p:grpSpPr>
        <p:grpSp>
          <p:nvGrpSpPr>
            <p:cNvPr id="411" name="Google Shape;411;p22"/>
            <p:cNvGrpSpPr/>
            <p:nvPr/>
          </p:nvGrpSpPr>
          <p:grpSpPr>
            <a:xfrm flipH="1">
              <a:off x="211734" y="148088"/>
              <a:ext cx="8629626" cy="4824883"/>
              <a:chOff x="364134" y="148088"/>
              <a:chExt cx="8629626" cy="4824883"/>
            </a:xfrm>
          </p:grpSpPr>
          <p:sp>
            <p:nvSpPr>
              <p:cNvPr id="412" name="Google Shape;412;p22"/>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2"/>
              <p:cNvGrpSpPr/>
              <p:nvPr/>
            </p:nvGrpSpPr>
            <p:grpSpPr>
              <a:xfrm>
                <a:off x="364134" y="148088"/>
                <a:ext cx="8629626" cy="4306408"/>
                <a:chOff x="364134" y="148088"/>
                <a:chExt cx="8629626" cy="4306408"/>
              </a:xfrm>
            </p:grpSpPr>
            <p:sp>
              <p:nvSpPr>
                <p:cNvPr id="414" name="Google Shape;414;p22"/>
                <p:cNvSpPr/>
                <p:nvPr/>
              </p:nvSpPr>
              <p:spPr>
                <a:xfrm>
                  <a:off x="5992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4144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2" name="Google Shape;422;p22"/>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8">
    <p:bg>
      <p:bgPr>
        <a:solidFill>
          <a:schemeClr val="lt2"/>
        </a:solidFill>
        <a:effectLst/>
      </p:bgPr>
    </p:bg>
    <p:spTree>
      <p:nvGrpSpPr>
        <p:cNvPr id="1" name="Shape 532"/>
        <p:cNvGrpSpPr/>
        <p:nvPr/>
      </p:nvGrpSpPr>
      <p:grpSpPr>
        <a:xfrm>
          <a:off x="0" y="0"/>
          <a:ext cx="0" cy="0"/>
          <a:chOff x="0" y="0"/>
          <a:chExt cx="0" cy="0"/>
        </a:xfrm>
      </p:grpSpPr>
      <p:grpSp>
        <p:nvGrpSpPr>
          <p:cNvPr id="533" name="Google Shape;533;p28"/>
          <p:cNvGrpSpPr/>
          <p:nvPr/>
        </p:nvGrpSpPr>
        <p:grpSpPr>
          <a:xfrm>
            <a:off x="0" y="0"/>
            <a:ext cx="9143962" cy="5143514"/>
            <a:chOff x="0" y="0"/>
            <a:chExt cx="9143962" cy="5143514"/>
          </a:xfrm>
        </p:grpSpPr>
        <p:sp>
          <p:nvSpPr>
            <p:cNvPr id="534" name="Google Shape;534;p28"/>
            <p:cNvSpPr/>
            <p:nvPr/>
          </p:nvSpPr>
          <p:spPr>
            <a:xfrm rot="-5400000" flipH="1">
              <a:off x="-470261" y="470261"/>
              <a:ext cx="5143514" cy="4202993"/>
            </a:xfrm>
            <a:custGeom>
              <a:avLst/>
              <a:gdLst/>
              <a:ahLst/>
              <a:cxnLst/>
              <a:rect l="l" t="t" r="r" b="b"/>
              <a:pathLst>
                <a:path w="56902" h="46483" extrusionOk="0">
                  <a:moveTo>
                    <a:pt x="1" y="1"/>
                  </a:moveTo>
                  <a:lnTo>
                    <a:pt x="1" y="44986"/>
                  </a:lnTo>
                  <a:cubicBezTo>
                    <a:pt x="2385" y="45969"/>
                    <a:pt x="4965" y="46483"/>
                    <a:pt x="7546" y="46483"/>
                  </a:cubicBezTo>
                  <a:cubicBezTo>
                    <a:pt x="9275" y="46483"/>
                    <a:pt x="11005" y="46252"/>
                    <a:pt x="12676" y="45776"/>
                  </a:cubicBezTo>
                  <a:cubicBezTo>
                    <a:pt x="18117" y="44226"/>
                    <a:pt x="22767" y="40153"/>
                    <a:pt x="25016" y="34986"/>
                  </a:cubicBezTo>
                  <a:cubicBezTo>
                    <a:pt x="27387" y="29484"/>
                    <a:pt x="27296" y="22797"/>
                    <a:pt x="31278" y="18329"/>
                  </a:cubicBezTo>
                  <a:cubicBezTo>
                    <a:pt x="35260" y="13891"/>
                    <a:pt x="41886" y="13283"/>
                    <a:pt x="47813" y="12767"/>
                  </a:cubicBezTo>
                  <a:cubicBezTo>
                    <a:pt x="50853" y="12524"/>
                    <a:pt x="54044" y="12098"/>
                    <a:pt x="56902" y="11125"/>
                  </a:cubicBezTo>
                  <a:lnTo>
                    <a:pt x="56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rot="-5400000" flipH="1">
              <a:off x="4698712" y="698236"/>
              <a:ext cx="3714770" cy="5175731"/>
            </a:xfrm>
            <a:custGeom>
              <a:avLst/>
              <a:gdLst/>
              <a:ahLst/>
              <a:cxnLst/>
              <a:rect l="l" t="t" r="r" b="b"/>
              <a:pathLst>
                <a:path w="41096" h="57241" extrusionOk="0">
                  <a:moveTo>
                    <a:pt x="39068" y="1"/>
                  </a:moveTo>
                  <a:cubicBezTo>
                    <a:pt x="35544" y="1"/>
                    <a:pt x="31995" y="1156"/>
                    <a:pt x="29728" y="3805"/>
                  </a:cubicBezTo>
                  <a:cubicBezTo>
                    <a:pt x="27448" y="6450"/>
                    <a:pt x="26749" y="10128"/>
                    <a:pt x="26627" y="13623"/>
                  </a:cubicBezTo>
                  <a:cubicBezTo>
                    <a:pt x="26475" y="17118"/>
                    <a:pt x="26749" y="20675"/>
                    <a:pt x="25989" y="24109"/>
                  </a:cubicBezTo>
                  <a:cubicBezTo>
                    <a:pt x="25259" y="27514"/>
                    <a:pt x="23223" y="30918"/>
                    <a:pt x="19910" y="32104"/>
                  </a:cubicBezTo>
                  <a:cubicBezTo>
                    <a:pt x="18675" y="32549"/>
                    <a:pt x="17381" y="32647"/>
                    <a:pt x="16068" y="32647"/>
                  </a:cubicBezTo>
                  <a:cubicBezTo>
                    <a:pt x="15045" y="32647"/>
                    <a:pt x="14011" y="32588"/>
                    <a:pt x="12985" y="32588"/>
                  </a:cubicBezTo>
                  <a:cubicBezTo>
                    <a:pt x="11828" y="32588"/>
                    <a:pt x="10682" y="32663"/>
                    <a:pt x="9575" y="32985"/>
                  </a:cubicBezTo>
                  <a:cubicBezTo>
                    <a:pt x="5745" y="34079"/>
                    <a:pt x="3314" y="37818"/>
                    <a:pt x="1976" y="41557"/>
                  </a:cubicBezTo>
                  <a:cubicBezTo>
                    <a:pt x="244" y="46572"/>
                    <a:pt x="1" y="52073"/>
                    <a:pt x="1216" y="57241"/>
                  </a:cubicBezTo>
                  <a:lnTo>
                    <a:pt x="41096" y="57241"/>
                  </a:lnTo>
                  <a:lnTo>
                    <a:pt x="41096" y="127"/>
                  </a:lnTo>
                  <a:cubicBezTo>
                    <a:pt x="40427" y="44"/>
                    <a:pt x="39748" y="1"/>
                    <a:pt x="39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8"/>
          <p:cNvGrpSpPr/>
          <p:nvPr/>
        </p:nvGrpSpPr>
        <p:grpSpPr>
          <a:xfrm>
            <a:off x="211734" y="148088"/>
            <a:ext cx="8629626" cy="4861088"/>
            <a:chOff x="211734" y="148088"/>
            <a:chExt cx="8629626" cy="4861088"/>
          </a:xfrm>
        </p:grpSpPr>
        <p:grpSp>
          <p:nvGrpSpPr>
            <p:cNvPr id="537" name="Google Shape;537;p28"/>
            <p:cNvGrpSpPr/>
            <p:nvPr/>
          </p:nvGrpSpPr>
          <p:grpSpPr>
            <a:xfrm flipH="1">
              <a:off x="211734" y="148088"/>
              <a:ext cx="8629626" cy="4824883"/>
              <a:chOff x="364134" y="148088"/>
              <a:chExt cx="8629626" cy="4824883"/>
            </a:xfrm>
          </p:grpSpPr>
          <p:sp>
            <p:nvSpPr>
              <p:cNvPr id="538" name="Google Shape;538;p28"/>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8"/>
              <p:cNvGrpSpPr/>
              <p:nvPr/>
            </p:nvGrpSpPr>
            <p:grpSpPr>
              <a:xfrm>
                <a:off x="364134" y="148088"/>
                <a:ext cx="8629626" cy="4306408"/>
                <a:chOff x="364134" y="148088"/>
                <a:chExt cx="8629626" cy="4306408"/>
              </a:xfrm>
            </p:grpSpPr>
            <p:sp>
              <p:nvSpPr>
                <p:cNvPr id="540" name="Google Shape;540;p28"/>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 name="Google Shape;548;p28"/>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8_1">
    <p:bg>
      <p:bgPr>
        <a:solidFill>
          <a:schemeClr val="accent2"/>
        </a:solidFill>
        <a:effectLst/>
      </p:bgPr>
    </p:bg>
    <p:spTree>
      <p:nvGrpSpPr>
        <p:cNvPr id="1" name="Shape 549"/>
        <p:cNvGrpSpPr/>
        <p:nvPr/>
      </p:nvGrpSpPr>
      <p:grpSpPr>
        <a:xfrm>
          <a:off x="0" y="0"/>
          <a:ext cx="0" cy="0"/>
          <a:chOff x="0" y="0"/>
          <a:chExt cx="0" cy="0"/>
        </a:xfrm>
      </p:grpSpPr>
      <p:grpSp>
        <p:nvGrpSpPr>
          <p:cNvPr id="550" name="Google Shape;550;p29"/>
          <p:cNvGrpSpPr/>
          <p:nvPr/>
        </p:nvGrpSpPr>
        <p:grpSpPr>
          <a:xfrm flipH="1">
            <a:off x="0" y="0"/>
            <a:ext cx="9143962" cy="5143514"/>
            <a:chOff x="0" y="0"/>
            <a:chExt cx="9143962" cy="5143514"/>
          </a:xfrm>
        </p:grpSpPr>
        <p:sp>
          <p:nvSpPr>
            <p:cNvPr id="551" name="Google Shape;551;p29"/>
            <p:cNvSpPr/>
            <p:nvPr/>
          </p:nvSpPr>
          <p:spPr>
            <a:xfrm rot="-5400000" flipH="1">
              <a:off x="-470261" y="470261"/>
              <a:ext cx="5143514" cy="4202993"/>
            </a:xfrm>
            <a:custGeom>
              <a:avLst/>
              <a:gdLst/>
              <a:ahLst/>
              <a:cxnLst/>
              <a:rect l="l" t="t" r="r" b="b"/>
              <a:pathLst>
                <a:path w="56902" h="46483" extrusionOk="0">
                  <a:moveTo>
                    <a:pt x="1" y="1"/>
                  </a:moveTo>
                  <a:lnTo>
                    <a:pt x="1" y="44986"/>
                  </a:lnTo>
                  <a:cubicBezTo>
                    <a:pt x="2385" y="45969"/>
                    <a:pt x="4965" y="46483"/>
                    <a:pt x="7546" y="46483"/>
                  </a:cubicBezTo>
                  <a:cubicBezTo>
                    <a:pt x="9275" y="46483"/>
                    <a:pt x="11005" y="46252"/>
                    <a:pt x="12676" y="45776"/>
                  </a:cubicBezTo>
                  <a:cubicBezTo>
                    <a:pt x="18117" y="44226"/>
                    <a:pt x="22767" y="40153"/>
                    <a:pt x="25016" y="34986"/>
                  </a:cubicBezTo>
                  <a:cubicBezTo>
                    <a:pt x="27387" y="29484"/>
                    <a:pt x="27296" y="22797"/>
                    <a:pt x="31278" y="18329"/>
                  </a:cubicBezTo>
                  <a:cubicBezTo>
                    <a:pt x="35260" y="13891"/>
                    <a:pt x="41886" y="13283"/>
                    <a:pt x="47813" y="12767"/>
                  </a:cubicBezTo>
                  <a:cubicBezTo>
                    <a:pt x="50853" y="12524"/>
                    <a:pt x="54044" y="12098"/>
                    <a:pt x="56902" y="11125"/>
                  </a:cubicBezTo>
                  <a:lnTo>
                    <a:pt x="56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rot="-5400000" flipH="1">
              <a:off x="4698712" y="698236"/>
              <a:ext cx="3714770" cy="5175731"/>
            </a:xfrm>
            <a:custGeom>
              <a:avLst/>
              <a:gdLst/>
              <a:ahLst/>
              <a:cxnLst/>
              <a:rect l="l" t="t" r="r" b="b"/>
              <a:pathLst>
                <a:path w="41096" h="57241" extrusionOk="0">
                  <a:moveTo>
                    <a:pt x="39068" y="1"/>
                  </a:moveTo>
                  <a:cubicBezTo>
                    <a:pt x="35544" y="1"/>
                    <a:pt x="31995" y="1156"/>
                    <a:pt x="29728" y="3805"/>
                  </a:cubicBezTo>
                  <a:cubicBezTo>
                    <a:pt x="27448" y="6450"/>
                    <a:pt x="26749" y="10128"/>
                    <a:pt x="26627" y="13623"/>
                  </a:cubicBezTo>
                  <a:cubicBezTo>
                    <a:pt x="26475" y="17118"/>
                    <a:pt x="26749" y="20675"/>
                    <a:pt x="25989" y="24109"/>
                  </a:cubicBezTo>
                  <a:cubicBezTo>
                    <a:pt x="25259" y="27514"/>
                    <a:pt x="23223" y="30918"/>
                    <a:pt x="19910" y="32104"/>
                  </a:cubicBezTo>
                  <a:cubicBezTo>
                    <a:pt x="18675" y="32549"/>
                    <a:pt x="17381" y="32647"/>
                    <a:pt x="16068" y="32647"/>
                  </a:cubicBezTo>
                  <a:cubicBezTo>
                    <a:pt x="15045" y="32647"/>
                    <a:pt x="14011" y="32588"/>
                    <a:pt x="12985" y="32588"/>
                  </a:cubicBezTo>
                  <a:cubicBezTo>
                    <a:pt x="11828" y="32588"/>
                    <a:pt x="10682" y="32663"/>
                    <a:pt x="9575" y="32985"/>
                  </a:cubicBezTo>
                  <a:cubicBezTo>
                    <a:pt x="5745" y="34079"/>
                    <a:pt x="3314" y="37818"/>
                    <a:pt x="1976" y="41557"/>
                  </a:cubicBezTo>
                  <a:cubicBezTo>
                    <a:pt x="244" y="46572"/>
                    <a:pt x="1" y="52073"/>
                    <a:pt x="1216" y="57241"/>
                  </a:cubicBezTo>
                  <a:lnTo>
                    <a:pt x="41096" y="57241"/>
                  </a:lnTo>
                  <a:lnTo>
                    <a:pt x="41096" y="127"/>
                  </a:lnTo>
                  <a:cubicBezTo>
                    <a:pt x="40427" y="44"/>
                    <a:pt x="39748" y="1"/>
                    <a:pt x="39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29"/>
          <p:cNvGrpSpPr/>
          <p:nvPr/>
        </p:nvGrpSpPr>
        <p:grpSpPr>
          <a:xfrm>
            <a:off x="211734" y="148088"/>
            <a:ext cx="8629626" cy="4861088"/>
            <a:chOff x="211734" y="148088"/>
            <a:chExt cx="8629626" cy="4861088"/>
          </a:xfrm>
        </p:grpSpPr>
        <p:grpSp>
          <p:nvGrpSpPr>
            <p:cNvPr id="554" name="Google Shape;554;p29"/>
            <p:cNvGrpSpPr/>
            <p:nvPr/>
          </p:nvGrpSpPr>
          <p:grpSpPr>
            <a:xfrm flipH="1">
              <a:off x="211734" y="148088"/>
              <a:ext cx="8629626" cy="4824883"/>
              <a:chOff x="364134" y="148088"/>
              <a:chExt cx="8629626" cy="4824883"/>
            </a:xfrm>
          </p:grpSpPr>
          <p:sp>
            <p:nvSpPr>
              <p:cNvPr id="555" name="Google Shape;555;p29"/>
              <p:cNvSpPr/>
              <p:nvPr/>
            </p:nvSpPr>
            <p:spPr>
              <a:xfrm>
                <a:off x="6885309" y="4867919"/>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29"/>
              <p:cNvGrpSpPr/>
              <p:nvPr/>
            </p:nvGrpSpPr>
            <p:grpSpPr>
              <a:xfrm>
                <a:off x="364134" y="148088"/>
                <a:ext cx="8629626" cy="4306408"/>
                <a:chOff x="364134" y="148088"/>
                <a:chExt cx="8629626" cy="4306408"/>
              </a:xfrm>
            </p:grpSpPr>
            <p:sp>
              <p:nvSpPr>
                <p:cNvPr id="557" name="Google Shape;557;p29"/>
                <p:cNvSpPr/>
                <p:nvPr/>
              </p:nvSpPr>
              <p:spPr>
                <a:xfrm>
                  <a:off x="751659" y="6173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566800" y="3566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8624800" y="88516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8829759" y="7311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8816050" y="316853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364134" y="4349444"/>
                  <a:ext cx="107748" cy="105052"/>
                </a:xfrm>
                <a:custGeom>
                  <a:avLst/>
                  <a:gdLst/>
                  <a:ahLst/>
                  <a:cxnLst/>
                  <a:rect l="l" t="t" r="r" b="b"/>
                  <a:pathLst>
                    <a:path w="1825" h="1825" extrusionOk="0">
                      <a:moveTo>
                        <a:pt x="912" y="1"/>
                      </a:moveTo>
                      <a:cubicBezTo>
                        <a:pt x="912" y="517"/>
                        <a:pt x="517" y="913"/>
                        <a:pt x="0" y="913"/>
                      </a:cubicBezTo>
                      <a:cubicBezTo>
                        <a:pt x="517" y="913"/>
                        <a:pt x="912" y="1338"/>
                        <a:pt x="912" y="1824"/>
                      </a:cubicBezTo>
                      <a:cubicBezTo>
                        <a:pt x="912" y="1338"/>
                        <a:pt x="1338" y="913"/>
                        <a:pt x="1824" y="913"/>
                      </a:cubicBezTo>
                      <a:cubicBezTo>
                        <a:pt x="1338" y="913"/>
                        <a:pt x="912" y="517"/>
                        <a:pt x="9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2942450" y="228588"/>
                  <a:ext cx="91436" cy="91436"/>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6024525" y="148088"/>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 name="Google Shape;565;p29"/>
            <p:cNvSpPr/>
            <p:nvPr/>
          </p:nvSpPr>
          <p:spPr>
            <a:xfrm flipH="1">
              <a:off x="6055159" y="4835913"/>
              <a:ext cx="177710" cy="173263"/>
            </a:xfrm>
            <a:custGeom>
              <a:avLst/>
              <a:gdLst/>
              <a:ahLst/>
              <a:cxnLst/>
              <a:rect l="l" t="t" r="r" b="b"/>
              <a:pathLst>
                <a:path w="3010" h="3010" extrusionOk="0">
                  <a:moveTo>
                    <a:pt x="1520" y="1"/>
                  </a:moveTo>
                  <a:cubicBezTo>
                    <a:pt x="1520" y="821"/>
                    <a:pt x="852" y="1490"/>
                    <a:pt x="1" y="1490"/>
                  </a:cubicBezTo>
                  <a:cubicBezTo>
                    <a:pt x="852" y="1490"/>
                    <a:pt x="1520" y="2189"/>
                    <a:pt x="1520" y="3010"/>
                  </a:cubicBezTo>
                  <a:cubicBezTo>
                    <a:pt x="1520" y="2189"/>
                    <a:pt x="2189" y="1490"/>
                    <a:pt x="3010" y="1490"/>
                  </a:cubicBezTo>
                  <a:cubicBezTo>
                    <a:pt x="2189" y="1490"/>
                    <a:pt x="1520" y="821"/>
                    <a:pt x="15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63325"/>
            <a:ext cx="7717800" cy="4572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8"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9"/>
        <p:cNvGrpSpPr/>
        <p:nvPr/>
      </p:nvGrpSpPr>
      <p:grpSpPr>
        <a:xfrm>
          <a:off x="0" y="0"/>
          <a:ext cx="0" cy="0"/>
          <a:chOff x="0" y="0"/>
          <a:chExt cx="0" cy="0"/>
        </a:xfrm>
      </p:grpSpPr>
      <p:sp>
        <p:nvSpPr>
          <p:cNvPr id="611" name="Google Shape;611;p35"/>
          <p:cNvSpPr txBox="1">
            <a:spLocks noGrp="1"/>
          </p:cNvSpPr>
          <p:nvPr>
            <p:ph type="ctrTitle"/>
          </p:nvPr>
        </p:nvSpPr>
        <p:spPr>
          <a:xfrm>
            <a:off x="818888" y="876995"/>
            <a:ext cx="6838711" cy="349105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solidFill>
                  <a:schemeClr val="lt1"/>
                </a:solidFill>
              </a:rPr>
              <a:t>CORONA </a:t>
            </a:r>
            <a:br>
              <a:rPr lang="en" sz="7200" dirty="0">
                <a:solidFill>
                  <a:schemeClr val="lt1"/>
                </a:solidFill>
              </a:rPr>
            </a:br>
            <a:r>
              <a:rPr lang="en" sz="7200" dirty="0">
                <a:solidFill>
                  <a:schemeClr val="lt1"/>
                </a:solidFill>
              </a:rPr>
              <a:t>VIRUS</a:t>
            </a:r>
            <a:br>
              <a:rPr lang="en" sz="7200" dirty="0">
                <a:solidFill>
                  <a:schemeClr val="lt1"/>
                </a:solidFill>
              </a:rPr>
            </a:br>
            <a:r>
              <a:rPr lang="en" sz="7200" dirty="0">
                <a:solidFill>
                  <a:schemeClr val="lt1"/>
                </a:solidFill>
              </a:rPr>
              <a:t>ANALYSIS</a:t>
            </a:r>
            <a:br>
              <a:rPr lang="en" sz="7200" dirty="0">
                <a:solidFill>
                  <a:schemeClr val="lt1"/>
                </a:solidFill>
              </a:rPr>
            </a:br>
            <a:r>
              <a:rPr lang="en" sz="7200" dirty="0">
                <a:solidFill>
                  <a:schemeClr val="lt1"/>
                </a:solidFill>
              </a:rPr>
              <a:t>USING SQL</a:t>
            </a:r>
            <a:endParaRPr sz="2800" dirty="0">
              <a:solidFill>
                <a:schemeClr val="lt1"/>
              </a:solidFill>
            </a:endParaRPr>
          </a:p>
        </p:txBody>
      </p:sp>
      <p:grpSp>
        <p:nvGrpSpPr>
          <p:cNvPr id="612" name="Google Shape;612;p35"/>
          <p:cNvGrpSpPr/>
          <p:nvPr/>
        </p:nvGrpSpPr>
        <p:grpSpPr>
          <a:xfrm>
            <a:off x="7039242" y="3212048"/>
            <a:ext cx="1391664" cy="1356837"/>
            <a:chOff x="7039242" y="3212048"/>
            <a:chExt cx="1391664" cy="1356837"/>
          </a:xfrm>
        </p:grpSpPr>
        <p:sp>
          <p:nvSpPr>
            <p:cNvPr id="613" name="Google Shape;613;p35"/>
            <p:cNvSpPr/>
            <p:nvPr/>
          </p:nvSpPr>
          <p:spPr>
            <a:xfrm>
              <a:off x="7039242" y="3212048"/>
              <a:ext cx="1391664" cy="1356837"/>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5"/>
            <p:cNvGrpSpPr/>
            <p:nvPr/>
          </p:nvGrpSpPr>
          <p:grpSpPr>
            <a:xfrm>
              <a:off x="7165257" y="3320685"/>
              <a:ext cx="1139530" cy="1139530"/>
              <a:chOff x="1368075" y="1017775"/>
              <a:chExt cx="487875" cy="487875"/>
            </a:xfrm>
          </p:grpSpPr>
          <p:sp>
            <p:nvSpPr>
              <p:cNvPr id="615" name="Google Shape;615;p35"/>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5"/>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35"/>
          <p:cNvGrpSpPr/>
          <p:nvPr/>
        </p:nvGrpSpPr>
        <p:grpSpPr>
          <a:xfrm>
            <a:off x="6657355" y="221675"/>
            <a:ext cx="2059068" cy="2644025"/>
            <a:chOff x="6657355" y="221675"/>
            <a:chExt cx="2059068" cy="2644025"/>
          </a:xfrm>
        </p:grpSpPr>
        <p:sp>
          <p:nvSpPr>
            <p:cNvPr id="658" name="Google Shape;658;p35"/>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35"/>
            <p:cNvGrpSpPr/>
            <p:nvPr/>
          </p:nvGrpSpPr>
          <p:grpSpPr>
            <a:xfrm>
              <a:off x="6773261" y="340218"/>
              <a:ext cx="1827180" cy="2431077"/>
              <a:chOff x="591475" y="580850"/>
              <a:chExt cx="879975" cy="1170250"/>
            </a:xfrm>
          </p:grpSpPr>
          <p:sp>
            <p:nvSpPr>
              <p:cNvPr id="660" name="Google Shape;660;p35"/>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 name="Google Shape;697;p35"/>
          <p:cNvGrpSpPr/>
          <p:nvPr/>
        </p:nvGrpSpPr>
        <p:grpSpPr>
          <a:xfrm>
            <a:off x="5392051" y="885169"/>
            <a:ext cx="997252" cy="972320"/>
            <a:chOff x="5392051" y="885169"/>
            <a:chExt cx="997252" cy="972320"/>
          </a:xfrm>
        </p:grpSpPr>
        <p:sp>
          <p:nvSpPr>
            <p:cNvPr id="698" name="Google Shape;698;p35"/>
            <p:cNvSpPr/>
            <p:nvPr/>
          </p:nvSpPr>
          <p:spPr>
            <a:xfrm>
              <a:off x="5392051" y="885169"/>
              <a:ext cx="997252" cy="972320"/>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5"/>
            <p:cNvGrpSpPr/>
            <p:nvPr/>
          </p:nvGrpSpPr>
          <p:grpSpPr>
            <a:xfrm>
              <a:off x="5510836" y="991509"/>
              <a:ext cx="759719" cy="759719"/>
              <a:chOff x="1368075" y="1017775"/>
              <a:chExt cx="487875" cy="487875"/>
            </a:xfrm>
          </p:grpSpPr>
          <p:sp>
            <p:nvSpPr>
              <p:cNvPr id="700" name="Google Shape;700;p35"/>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24;p39">
            <a:extLst>
              <a:ext uri="{FF2B5EF4-FFF2-40B4-BE49-F238E27FC236}">
                <a16:creationId xmlns:a16="http://schemas.microsoft.com/office/drawing/2014/main" id="{58C47038-C235-C15B-CFAD-48D47BF0BB65}"/>
              </a:ext>
            </a:extLst>
          </p:cNvPr>
          <p:cNvSpPr txBox="1">
            <a:spLocks/>
          </p:cNvSpPr>
          <p:nvPr/>
        </p:nvSpPr>
        <p:spPr>
          <a:xfrm>
            <a:off x="5939222" y="4773301"/>
            <a:ext cx="3114158" cy="5947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5200"/>
              <a:buFont typeface="Poppins"/>
              <a:buNone/>
              <a:defRPr sz="44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2pPr>
            <a:lvl3pPr marR="0" lvl="2"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3pPr>
            <a:lvl4pPr marR="0" lvl="3"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4pPr>
            <a:lvl5pPr marR="0" lvl="4"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5pPr>
            <a:lvl6pPr marR="0" lvl="5"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6pPr>
            <a:lvl7pPr marR="0" lvl="6"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7pPr>
            <a:lvl8pPr marR="0" lvl="7"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8pPr>
            <a:lvl9pPr marR="0" lvl="8" algn="ctr" rtl="0">
              <a:lnSpc>
                <a:spcPct val="100000"/>
              </a:lnSpc>
              <a:spcBef>
                <a:spcPts val="0"/>
              </a:spcBef>
              <a:spcAft>
                <a:spcPts val="0"/>
              </a:spcAft>
              <a:buClr>
                <a:schemeClr val="lt1"/>
              </a:buClr>
              <a:buSzPts val="5200"/>
              <a:buFont typeface="Poppins"/>
              <a:buNone/>
              <a:defRPr sz="5200" b="1" i="0" u="none" strike="noStrike" cap="none">
                <a:solidFill>
                  <a:schemeClr val="lt1"/>
                </a:solidFill>
                <a:latin typeface="Poppins"/>
                <a:ea typeface="Poppins"/>
                <a:cs typeface="Poppins"/>
                <a:sym typeface="Poppins"/>
              </a:defRPr>
            </a:lvl9pPr>
          </a:lstStyle>
          <a:p>
            <a:r>
              <a:rPr lang="en-IN" sz="2400" dirty="0"/>
              <a:t>By Swapnil Vicky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492812" y="413332"/>
            <a:ext cx="7232153" cy="8584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06. Find monthly average for confirmed, deaths and recovered</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981663FF-AE37-9262-38EC-34C294B4644E}"/>
              </a:ext>
            </a:extLst>
          </p:cNvPr>
          <p:cNvPicPr>
            <a:picLocks noChangeAspect="1"/>
          </p:cNvPicPr>
          <p:nvPr/>
        </p:nvPicPr>
        <p:blipFill rotWithShape="1">
          <a:blip r:embed="rId3"/>
          <a:srcRect l="22578" t="30917" r="50000" b="44983"/>
          <a:stretch/>
        </p:blipFill>
        <p:spPr>
          <a:xfrm>
            <a:off x="52759" y="1829609"/>
            <a:ext cx="4188683" cy="2069654"/>
          </a:xfrm>
          <a:prstGeom prst="rect">
            <a:avLst/>
          </a:prstGeom>
        </p:spPr>
      </p:pic>
      <p:pic>
        <p:nvPicPr>
          <p:cNvPr id="4" name="Picture 3">
            <a:extLst>
              <a:ext uri="{FF2B5EF4-FFF2-40B4-BE49-F238E27FC236}">
                <a16:creationId xmlns:a16="http://schemas.microsoft.com/office/drawing/2014/main" id="{6AD301F9-F579-42DF-DBAD-A94053D0FA21}"/>
              </a:ext>
            </a:extLst>
          </p:cNvPr>
          <p:cNvPicPr>
            <a:picLocks noChangeAspect="1"/>
          </p:cNvPicPr>
          <p:nvPr/>
        </p:nvPicPr>
        <p:blipFill rotWithShape="1">
          <a:blip r:embed="rId4"/>
          <a:srcRect l="20000" t="28048" r="41446" b="8092"/>
          <a:stretch/>
        </p:blipFill>
        <p:spPr>
          <a:xfrm>
            <a:off x="4426954" y="1203646"/>
            <a:ext cx="4201414" cy="3912567"/>
          </a:xfrm>
          <a:prstGeom prst="rect">
            <a:avLst/>
          </a:prstGeom>
        </p:spPr>
      </p:pic>
    </p:spTree>
    <p:extLst>
      <p:ext uri="{BB962C8B-B14F-4D97-AF65-F5344CB8AC3E}">
        <p14:creationId xmlns:p14="http://schemas.microsoft.com/office/powerpoint/2010/main" val="86124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970154" y="465950"/>
            <a:ext cx="6713596" cy="101007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07. Find most frequent value for confirmed, deaths, recovered each month</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C0BAD21-41DC-0E5C-55B3-F66068E9EFF9}"/>
              </a:ext>
            </a:extLst>
          </p:cNvPr>
          <p:cNvPicPr>
            <a:picLocks noChangeAspect="1"/>
          </p:cNvPicPr>
          <p:nvPr/>
        </p:nvPicPr>
        <p:blipFill rotWithShape="1">
          <a:blip r:embed="rId3"/>
          <a:srcRect l="22340" t="33712" r="53163" b="40703"/>
          <a:stretch/>
        </p:blipFill>
        <p:spPr>
          <a:xfrm>
            <a:off x="131668" y="1727256"/>
            <a:ext cx="4164284" cy="2445255"/>
          </a:xfrm>
          <a:prstGeom prst="rect">
            <a:avLst/>
          </a:prstGeom>
        </p:spPr>
      </p:pic>
      <p:pic>
        <p:nvPicPr>
          <p:cNvPr id="6" name="Picture 5">
            <a:extLst>
              <a:ext uri="{FF2B5EF4-FFF2-40B4-BE49-F238E27FC236}">
                <a16:creationId xmlns:a16="http://schemas.microsoft.com/office/drawing/2014/main" id="{A1F0DE68-0E89-012C-6472-928D2F126FBC}"/>
              </a:ext>
            </a:extLst>
          </p:cNvPr>
          <p:cNvPicPr>
            <a:picLocks noChangeAspect="1"/>
          </p:cNvPicPr>
          <p:nvPr/>
        </p:nvPicPr>
        <p:blipFill rotWithShape="1">
          <a:blip r:embed="rId4"/>
          <a:srcRect l="19879" t="27619" r="39397" b="7877"/>
          <a:stretch/>
        </p:blipFill>
        <p:spPr>
          <a:xfrm>
            <a:off x="4510793" y="1324974"/>
            <a:ext cx="4297883" cy="3827406"/>
          </a:xfrm>
          <a:prstGeom prst="rect">
            <a:avLst/>
          </a:prstGeom>
        </p:spPr>
      </p:pic>
    </p:spTree>
    <p:extLst>
      <p:ext uri="{BB962C8B-B14F-4D97-AF65-F5344CB8AC3E}">
        <p14:creationId xmlns:p14="http://schemas.microsoft.com/office/powerpoint/2010/main" val="170290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074331" y="609342"/>
            <a:ext cx="6159642" cy="98017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08. Find minimum values for confirmed, deaths, recovered per year</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E68BF93-DD50-211A-8995-C7403C4CD0E1}"/>
              </a:ext>
            </a:extLst>
          </p:cNvPr>
          <p:cNvPicPr>
            <a:picLocks noChangeAspect="1"/>
          </p:cNvPicPr>
          <p:nvPr/>
        </p:nvPicPr>
        <p:blipFill rotWithShape="1">
          <a:blip r:embed="rId3"/>
          <a:srcRect l="22340" t="38756" r="46506" b="17623"/>
          <a:stretch/>
        </p:blipFill>
        <p:spPr>
          <a:xfrm>
            <a:off x="2412468" y="2068767"/>
            <a:ext cx="3854331" cy="3034108"/>
          </a:xfrm>
          <a:prstGeom prst="rect">
            <a:avLst/>
          </a:prstGeom>
        </p:spPr>
      </p:pic>
    </p:spTree>
    <p:extLst>
      <p:ext uri="{BB962C8B-B14F-4D97-AF65-F5344CB8AC3E}">
        <p14:creationId xmlns:p14="http://schemas.microsoft.com/office/powerpoint/2010/main" val="184892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112143" y="638946"/>
            <a:ext cx="6012371" cy="90960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09. Find maximum values for confirmed, deaths, recovered per year</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941FCAC2-DA72-2A68-698D-1A0C4316846F}"/>
              </a:ext>
            </a:extLst>
          </p:cNvPr>
          <p:cNvPicPr>
            <a:picLocks noChangeAspect="1"/>
          </p:cNvPicPr>
          <p:nvPr/>
        </p:nvPicPr>
        <p:blipFill rotWithShape="1">
          <a:blip r:embed="rId3"/>
          <a:srcRect l="22340" t="30917" r="46144" b="26396"/>
          <a:stretch/>
        </p:blipFill>
        <p:spPr>
          <a:xfrm>
            <a:off x="2412950" y="1696080"/>
            <a:ext cx="4370443" cy="3328108"/>
          </a:xfrm>
          <a:prstGeom prst="rect">
            <a:avLst/>
          </a:prstGeom>
        </p:spPr>
      </p:pic>
    </p:spTree>
    <p:extLst>
      <p:ext uri="{BB962C8B-B14F-4D97-AF65-F5344CB8AC3E}">
        <p14:creationId xmlns:p14="http://schemas.microsoft.com/office/powerpoint/2010/main" val="30104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887875" y="624849"/>
            <a:ext cx="6683655" cy="96031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10. Find total number of cases of confirmed, deaths, recovered each month</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FBB25C4-86B3-C588-4B39-DA0C2C8E1EF9}"/>
              </a:ext>
            </a:extLst>
          </p:cNvPr>
          <p:cNvPicPr>
            <a:picLocks noChangeAspect="1"/>
          </p:cNvPicPr>
          <p:nvPr/>
        </p:nvPicPr>
        <p:blipFill rotWithShape="1">
          <a:blip r:embed="rId3"/>
          <a:srcRect l="22388" t="28931" r="54820" b="47331"/>
          <a:stretch/>
        </p:blipFill>
        <p:spPr>
          <a:xfrm>
            <a:off x="137956" y="1773865"/>
            <a:ext cx="3742028" cy="2191160"/>
          </a:xfrm>
          <a:prstGeom prst="rect">
            <a:avLst/>
          </a:prstGeom>
        </p:spPr>
      </p:pic>
      <p:pic>
        <p:nvPicPr>
          <p:cNvPr id="5" name="Picture 4">
            <a:extLst>
              <a:ext uri="{FF2B5EF4-FFF2-40B4-BE49-F238E27FC236}">
                <a16:creationId xmlns:a16="http://schemas.microsoft.com/office/drawing/2014/main" id="{24C51612-409E-2288-5CE2-D3BD6DD96FA8}"/>
              </a:ext>
            </a:extLst>
          </p:cNvPr>
          <p:cNvPicPr>
            <a:picLocks noChangeAspect="1"/>
          </p:cNvPicPr>
          <p:nvPr/>
        </p:nvPicPr>
        <p:blipFill rotWithShape="1">
          <a:blip r:embed="rId4"/>
          <a:srcRect l="23091" t="27406" r="40602" b="8269"/>
          <a:stretch/>
        </p:blipFill>
        <p:spPr>
          <a:xfrm>
            <a:off x="4180628" y="1461805"/>
            <a:ext cx="3627952" cy="3613842"/>
          </a:xfrm>
          <a:prstGeom prst="rect">
            <a:avLst/>
          </a:prstGeom>
        </p:spPr>
      </p:pic>
    </p:spTree>
    <p:extLst>
      <p:ext uri="{BB962C8B-B14F-4D97-AF65-F5344CB8AC3E}">
        <p14:creationId xmlns:p14="http://schemas.microsoft.com/office/powerpoint/2010/main" val="3895518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917848" y="544103"/>
            <a:ext cx="6213948" cy="105588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11. Check how corona virus spread out with respect to confirmed cases</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4E8FF143-A73B-D884-2458-85EAE11557DF}"/>
              </a:ext>
            </a:extLst>
          </p:cNvPr>
          <p:cNvPicPr>
            <a:picLocks noChangeAspect="1"/>
          </p:cNvPicPr>
          <p:nvPr/>
        </p:nvPicPr>
        <p:blipFill rotWithShape="1">
          <a:blip r:embed="rId3"/>
          <a:srcRect l="22420" t="28931" r="43254" b="43278"/>
          <a:stretch/>
        </p:blipFill>
        <p:spPr>
          <a:xfrm>
            <a:off x="0" y="1864460"/>
            <a:ext cx="3537888" cy="1610416"/>
          </a:xfrm>
          <a:prstGeom prst="rect">
            <a:avLst/>
          </a:prstGeom>
        </p:spPr>
      </p:pic>
      <p:pic>
        <p:nvPicPr>
          <p:cNvPr id="5" name="Picture 4">
            <a:extLst>
              <a:ext uri="{FF2B5EF4-FFF2-40B4-BE49-F238E27FC236}">
                <a16:creationId xmlns:a16="http://schemas.microsoft.com/office/drawing/2014/main" id="{8E423D41-3B2F-DD27-0C57-E3847D5F4F2D}"/>
              </a:ext>
            </a:extLst>
          </p:cNvPr>
          <p:cNvPicPr>
            <a:picLocks noChangeAspect="1"/>
          </p:cNvPicPr>
          <p:nvPr/>
        </p:nvPicPr>
        <p:blipFill rotWithShape="1">
          <a:blip r:embed="rId4"/>
          <a:srcRect l="23176" t="27191" r="25301" b="8269"/>
          <a:stretch/>
        </p:blipFill>
        <p:spPr>
          <a:xfrm>
            <a:off x="3567443" y="1453307"/>
            <a:ext cx="5159108" cy="3633452"/>
          </a:xfrm>
          <a:prstGeom prst="rect">
            <a:avLst/>
          </a:prstGeom>
        </p:spPr>
      </p:pic>
    </p:spTree>
    <p:extLst>
      <p:ext uri="{BB962C8B-B14F-4D97-AF65-F5344CB8AC3E}">
        <p14:creationId xmlns:p14="http://schemas.microsoft.com/office/powerpoint/2010/main" val="3118494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823968" y="631984"/>
            <a:ext cx="6539020" cy="114049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12. </a:t>
            </a:r>
            <a:r>
              <a:rPr lang="en-GB" sz="2400" dirty="0"/>
              <a:t>Check how corona virus spread out with respect to death case per month</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074D1D46-9ED4-AFF8-1D8F-BF7539811FA4}"/>
              </a:ext>
            </a:extLst>
          </p:cNvPr>
          <p:cNvPicPr>
            <a:picLocks noChangeAspect="1"/>
          </p:cNvPicPr>
          <p:nvPr/>
        </p:nvPicPr>
        <p:blipFill rotWithShape="1">
          <a:blip r:embed="rId3"/>
          <a:srcRect l="22481" t="33712" r="47229" b="37897"/>
          <a:stretch/>
        </p:blipFill>
        <p:spPr>
          <a:xfrm>
            <a:off x="28433" y="1805958"/>
            <a:ext cx="3475338" cy="1831447"/>
          </a:xfrm>
          <a:prstGeom prst="rect">
            <a:avLst/>
          </a:prstGeom>
        </p:spPr>
      </p:pic>
      <p:pic>
        <p:nvPicPr>
          <p:cNvPr id="5" name="Picture 4">
            <a:extLst>
              <a:ext uri="{FF2B5EF4-FFF2-40B4-BE49-F238E27FC236}">
                <a16:creationId xmlns:a16="http://schemas.microsoft.com/office/drawing/2014/main" id="{B59F8C33-33FE-6289-2551-48AE8F4E3087}"/>
              </a:ext>
            </a:extLst>
          </p:cNvPr>
          <p:cNvPicPr>
            <a:picLocks noChangeAspect="1"/>
          </p:cNvPicPr>
          <p:nvPr/>
        </p:nvPicPr>
        <p:blipFill rotWithShape="1">
          <a:blip r:embed="rId4"/>
          <a:srcRect l="23091" t="27191" r="30732" b="8269"/>
          <a:stretch/>
        </p:blipFill>
        <p:spPr>
          <a:xfrm>
            <a:off x="3549932" y="1593455"/>
            <a:ext cx="4466473" cy="3509768"/>
          </a:xfrm>
          <a:prstGeom prst="rect">
            <a:avLst/>
          </a:prstGeom>
        </p:spPr>
      </p:pic>
    </p:spTree>
    <p:extLst>
      <p:ext uri="{BB962C8B-B14F-4D97-AF65-F5344CB8AC3E}">
        <p14:creationId xmlns:p14="http://schemas.microsoft.com/office/powerpoint/2010/main" val="4149244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066876" y="569303"/>
            <a:ext cx="6042111" cy="108756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2400" dirty="0"/>
              <a:t>13. Check how corona virus spread out with respect to recovered cases</a:t>
            </a:r>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1EE6D759-D83D-BC8A-C47B-0F9F7A5385F9}"/>
              </a:ext>
            </a:extLst>
          </p:cNvPr>
          <p:cNvPicPr>
            <a:picLocks noChangeAspect="1"/>
          </p:cNvPicPr>
          <p:nvPr/>
        </p:nvPicPr>
        <p:blipFill rotWithShape="1">
          <a:blip r:embed="rId3"/>
          <a:srcRect l="22340" t="36084" r="43373" b="36085"/>
          <a:stretch/>
        </p:blipFill>
        <p:spPr>
          <a:xfrm>
            <a:off x="29810" y="1793333"/>
            <a:ext cx="3345487" cy="1526748"/>
          </a:xfrm>
          <a:prstGeom prst="rect">
            <a:avLst/>
          </a:prstGeom>
        </p:spPr>
      </p:pic>
      <p:pic>
        <p:nvPicPr>
          <p:cNvPr id="5" name="Picture 4">
            <a:extLst>
              <a:ext uri="{FF2B5EF4-FFF2-40B4-BE49-F238E27FC236}">
                <a16:creationId xmlns:a16="http://schemas.microsoft.com/office/drawing/2014/main" id="{B8ABAF71-96A8-795D-6E44-678D42FCC3E4}"/>
              </a:ext>
            </a:extLst>
          </p:cNvPr>
          <p:cNvPicPr>
            <a:picLocks noChangeAspect="1"/>
          </p:cNvPicPr>
          <p:nvPr/>
        </p:nvPicPr>
        <p:blipFill rotWithShape="1">
          <a:blip r:embed="rId4"/>
          <a:srcRect l="23004" t="27191" r="25784" b="8269"/>
          <a:stretch/>
        </p:blipFill>
        <p:spPr>
          <a:xfrm>
            <a:off x="3423423" y="1486960"/>
            <a:ext cx="5149208" cy="3648392"/>
          </a:xfrm>
          <a:prstGeom prst="rect">
            <a:avLst/>
          </a:prstGeom>
        </p:spPr>
      </p:pic>
    </p:spTree>
    <p:extLst>
      <p:ext uri="{BB962C8B-B14F-4D97-AF65-F5344CB8AC3E}">
        <p14:creationId xmlns:p14="http://schemas.microsoft.com/office/powerpoint/2010/main" val="96217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283757" y="571595"/>
            <a:ext cx="5714737" cy="118875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2400" dirty="0"/>
              <a:t>14. Find the Country have highest number of confirmed cases</a:t>
            </a:r>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A4CB8D41-E148-DF40-9C9E-D7E5CE5553AA}"/>
              </a:ext>
            </a:extLst>
          </p:cNvPr>
          <p:cNvPicPr>
            <a:picLocks noChangeAspect="1"/>
          </p:cNvPicPr>
          <p:nvPr/>
        </p:nvPicPr>
        <p:blipFill rotWithShape="1">
          <a:blip r:embed="rId3"/>
          <a:srcRect l="22340" t="48133" r="51807" b="17623"/>
          <a:stretch/>
        </p:blipFill>
        <p:spPr>
          <a:xfrm>
            <a:off x="2635093" y="1762440"/>
            <a:ext cx="4353310" cy="3241873"/>
          </a:xfrm>
          <a:prstGeom prst="rect">
            <a:avLst/>
          </a:prstGeom>
        </p:spPr>
      </p:pic>
    </p:spTree>
    <p:extLst>
      <p:ext uri="{BB962C8B-B14F-4D97-AF65-F5344CB8AC3E}">
        <p14:creationId xmlns:p14="http://schemas.microsoft.com/office/powerpoint/2010/main" val="221216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372878" y="518896"/>
            <a:ext cx="5283845" cy="84682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2400" dirty="0"/>
              <a:t>15. Find the Country have lowest number of death cases</a:t>
            </a:r>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5EA0CAA-6987-AEEF-ED6F-9DF234EE0E79}"/>
              </a:ext>
            </a:extLst>
          </p:cNvPr>
          <p:cNvPicPr>
            <a:picLocks noChangeAspect="1"/>
          </p:cNvPicPr>
          <p:nvPr/>
        </p:nvPicPr>
        <p:blipFill rotWithShape="1">
          <a:blip r:embed="rId3"/>
          <a:srcRect l="22340" t="27191" r="44830" b="7187"/>
          <a:stretch/>
        </p:blipFill>
        <p:spPr>
          <a:xfrm>
            <a:off x="2776816" y="1365723"/>
            <a:ext cx="3236300" cy="3636879"/>
          </a:xfrm>
          <a:prstGeom prst="rect">
            <a:avLst/>
          </a:prstGeom>
        </p:spPr>
      </p:pic>
    </p:spTree>
    <p:extLst>
      <p:ext uri="{BB962C8B-B14F-4D97-AF65-F5344CB8AC3E}">
        <p14:creationId xmlns:p14="http://schemas.microsoft.com/office/powerpoint/2010/main" val="227066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pSp>
        <p:nvGrpSpPr>
          <p:cNvPr id="880" name="Google Shape;880;p38"/>
          <p:cNvGrpSpPr/>
          <p:nvPr/>
        </p:nvGrpSpPr>
        <p:grpSpPr>
          <a:xfrm>
            <a:off x="7532324" y="2632838"/>
            <a:ext cx="1543336" cy="1417294"/>
            <a:chOff x="6660325" y="3820125"/>
            <a:chExt cx="1242421" cy="1142979"/>
          </a:xfrm>
        </p:grpSpPr>
        <p:sp>
          <p:nvSpPr>
            <p:cNvPr id="881" name="Google Shape;881;p38"/>
            <p:cNvSpPr/>
            <p:nvPr/>
          </p:nvSpPr>
          <p:spPr>
            <a:xfrm>
              <a:off x="6660325" y="3820125"/>
              <a:ext cx="1242421" cy="1142979"/>
            </a:xfrm>
            <a:custGeom>
              <a:avLst/>
              <a:gdLst/>
              <a:ahLst/>
              <a:cxnLst/>
              <a:rect l="l" t="t" r="r" b="b"/>
              <a:pathLst>
                <a:path w="25731" h="23791" extrusionOk="0">
                  <a:moveTo>
                    <a:pt x="12873" y="1"/>
                  </a:moveTo>
                  <a:cubicBezTo>
                    <a:pt x="12180" y="1"/>
                    <a:pt x="11477" y="62"/>
                    <a:pt x="10771" y="188"/>
                  </a:cubicBezTo>
                  <a:cubicBezTo>
                    <a:pt x="4315" y="1344"/>
                    <a:pt x="1" y="7534"/>
                    <a:pt x="1156" y="13991"/>
                  </a:cubicBezTo>
                  <a:cubicBezTo>
                    <a:pt x="1717" y="17118"/>
                    <a:pt x="3460" y="19841"/>
                    <a:pt x="6070" y="21655"/>
                  </a:cubicBezTo>
                  <a:cubicBezTo>
                    <a:pt x="8076" y="23054"/>
                    <a:pt x="10415" y="23791"/>
                    <a:pt x="12845" y="23791"/>
                  </a:cubicBezTo>
                  <a:cubicBezTo>
                    <a:pt x="13550" y="23791"/>
                    <a:pt x="14263" y="23728"/>
                    <a:pt x="14960" y="23602"/>
                  </a:cubicBezTo>
                  <a:cubicBezTo>
                    <a:pt x="21417" y="22447"/>
                    <a:pt x="25731" y="16256"/>
                    <a:pt x="24575" y="9799"/>
                  </a:cubicBezTo>
                  <a:cubicBezTo>
                    <a:pt x="23542" y="4048"/>
                    <a:pt x="18518" y="1"/>
                    <a:pt x="1287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38"/>
            <p:cNvGrpSpPr/>
            <p:nvPr/>
          </p:nvGrpSpPr>
          <p:grpSpPr>
            <a:xfrm>
              <a:off x="6778635" y="3888698"/>
              <a:ext cx="1005811" cy="1005826"/>
              <a:chOff x="3535275" y="1121900"/>
              <a:chExt cx="584400" cy="584375"/>
            </a:xfrm>
          </p:grpSpPr>
          <p:sp>
            <p:nvSpPr>
              <p:cNvPr id="883" name="Google Shape;883;p38"/>
              <p:cNvSpPr/>
              <p:nvPr/>
            </p:nvSpPr>
            <p:spPr>
              <a:xfrm>
                <a:off x="3719175" y="1315075"/>
                <a:ext cx="217350" cy="197700"/>
              </a:xfrm>
              <a:custGeom>
                <a:avLst/>
                <a:gdLst/>
                <a:ahLst/>
                <a:cxnLst/>
                <a:rect l="l" t="t" r="r" b="b"/>
                <a:pathLst>
                  <a:path w="8694" h="7908" extrusionOk="0">
                    <a:moveTo>
                      <a:pt x="4348" y="1"/>
                    </a:moveTo>
                    <a:cubicBezTo>
                      <a:pt x="3347" y="1"/>
                      <a:pt x="2349" y="381"/>
                      <a:pt x="1581" y="1149"/>
                    </a:cubicBezTo>
                    <a:cubicBezTo>
                      <a:pt x="1" y="2668"/>
                      <a:pt x="1" y="5191"/>
                      <a:pt x="1521" y="6741"/>
                    </a:cubicBezTo>
                    <a:cubicBezTo>
                      <a:pt x="2299" y="7520"/>
                      <a:pt x="3316" y="7908"/>
                      <a:pt x="4336" y="7908"/>
                    </a:cubicBezTo>
                    <a:cubicBezTo>
                      <a:pt x="5345" y="7908"/>
                      <a:pt x="6357" y="7528"/>
                      <a:pt x="7144" y="6772"/>
                    </a:cubicBezTo>
                    <a:cubicBezTo>
                      <a:pt x="8694" y="5222"/>
                      <a:pt x="8694" y="2729"/>
                      <a:pt x="7174" y="1179"/>
                    </a:cubicBezTo>
                    <a:cubicBezTo>
                      <a:pt x="6391" y="396"/>
                      <a:pt x="5369" y="1"/>
                      <a:pt x="4348"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3785300" y="1449025"/>
                <a:ext cx="50925" cy="46925"/>
              </a:xfrm>
              <a:custGeom>
                <a:avLst/>
                <a:gdLst/>
                <a:ahLst/>
                <a:cxnLst/>
                <a:rect l="l" t="t" r="r" b="b"/>
                <a:pathLst>
                  <a:path w="2037" h="1877" extrusionOk="0">
                    <a:moveTo>
                      <a:pt x="1021" y="1"/>
                    </a:moveTo>
                    <a:cubicBezTo>
                      <a:pt x="965" y="1"/>
                      <a:pt x="908" y="5"/>
                      <a:pt x="851" y="16"/>
                    </a:cubicBezTo>
                    <a:cubicBezTo>
                      <a:pt x="335" y="107"/>
                      <a:pt x="0" y="593"/>
                      <a:pt x="91" y="1110"/>
                    </a:cubicBezTo>
                    <a:cubicBezTo>
                      <a:pt x="175" y="1558"/>
                      <a:pt x="595" y="1877"/>
                      <a:pt x="1064" y="1877"/>
                    </a:cubicBezTo>
                    <a:cubicBezTo>
                      <a:pt x="1104" y="1877"/>
                      <a:pt x="1145" y="1874"/>
                      <a:pt x="1186" y="1870"/>
                    </a:cubicBezTo>
                    <a:cubicBezTo>
                      <a:pt x="1702" y="1748"/>
                      <a:pt x="2037" y="1262"/>
                      <a:pt x="1945" y="775"/>
                    </a:cubicBezTo>
                    <a:cubicBezTo>
                      <a:pt x="1864" y="316"/>
                      <a:pt x="1471" y="1"/>
                      <a:pt x="10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3752625" y="1356850"/>
                <a:ext cx="82850" cy="77225"/>
              </a:xfrm>
              <a:custGeom>
                <a:avLst/>
                <a:gdLst/>
                <a:ahLst/>
                <a:cxnLst/>
                <a:rect l="l" t="t" r="r" b="b"/>
                <a:pathLst>
                  <a:path w="3314" h="3089" extrusionOk="0">
                    <a:moveTo>
                      <a:pt x="1664" y="0"/>
                    </a:moveTo>
                    <a:cubicBezTo>
                      <a:pt x="1576" y="0"/>
                      <a:pt x="1487" y="8"/>
                      <a:pt x="1398" y="25"/>
                    </a:cubicBezTo>
                    <a:cubicBezTo>
                      <a:pt x="547" y="177"/>
                      <a:pt x="0" y="967"/>
                      <a:pt x="152" y="1818"/>
                    </a:cubicBezTo>
                    <a:cubicBezTo>
                      <a:pt x="288" y="2550"/>
                      <a:pt x="931" y="3089"/>
                      <a:pt x="1672" y="3089"/>
                    </a:cubicBezTo>
                    <a:cubicBezTo>
                      <a:pt x="1762" y="3089"/>
                      <a:pt x="1853" y="3081"/>
                      <a:pt x="1945" y="3064"/>
                    </a:cubicBezTo>
                    <a:cubicBezTo>
                      <a:pt x="2766" y="2912"/>
                      <a:pt x="3313" y="2122"/>
                      <a:pt x="3192" y="1271"/>
                    </a:cubicBezTo>
                    <a:cubicBezTo>
                      <a:pt x="3056" y="539"/>
                      <a:pt x="2389" y="0"/>
                      <a:pt x="1664"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3836975" y="1401025"/>
                <a:ext cx="68400" cy="63325"/>
              </a:xfrm>
              <a:custGeom>
                <a:avLst/>
                <a:gdLst/>
                <a:ahLst/>
                <a:cxnLst/>
                <a:rect l="l" t="t" r="r" b="b"/>
                <a:pathLst>
                  <a:path w="2736" h="2533" extrusionOk="0">
                    <a:moveTo>
                      <a:pt x="1380" y="1"/>
                    </a:moveTo>
                    <a:cubicBezTo>
                      <a:pt x="1306" y="1"/>
                      <a:pt x="1231" y="7"/>
                      <a:pt x="1155" y="21"/>
                    </a:cubicBezTo>
                    <a:cubicBezTo>
                      <a:pt x="456" y="142"/>
                      <a:pt x="0" y="811"/>
                      <a:pt x="122" y="1510"/>
                    </a:cubicBezTo>
                    <a:cubicBezTo>
                      <a:pt x="230" y="2106"/>
                      <a:pt x="773" y="2533"/>
                      <a:pt x="1363" y="2533"/>
                    </a:cubicBezTo>
                    <a:cubicBezTo>
                      <a:pt x="1435" y="2533"/>
                      <a:pt x="1508" y="2526"/>
                      <a:pt x="1581" y="2513"/>
                    </a:cubicBezTo>
                    <a:cubicBezTo>
                      <a:pt x="2280" y="2391"/>
                      <a:pt x="2736" y="1753"/>
                      <a:pt x="2614" y="1054"/>
                    </a:cubicBezTo>
                    <a:cubicBezTo>
                      <a:pt x="2506" y="431"/>
                      <a:pt x="1987" y="1"/>
                      <a:pt x="138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3843050" y="1345825"/>
                <a:ext cx="40300" cy="36950"/>
              </a:xfrm>
              <a:custGeom>
                <a:avLst/>
                <a:gdLst/>
                <a:ahLst/>
                <a:cxnLst/>
                <a:rect l="l" t="t" r="r" b="b"/>
                <a:pathLst>
                  <a:path w="1612" h="1478" extrusionOk="0">
                    <a:moveTo>
                      <a:pt x="820" y="0"/>
                    </a:moveTo>
                    <a:cubicBezTo>
                      <a:pt x="780" y="0"/>
                      <a:pt x="740" y="3"/>
                      <a:pt x="699" y="10"/>
                    </a:cubicBezTo>
                    <a:cubicBezTo>
                      <a:pt x="274" y="70"/>
                      <a:pt x="0" y="466"/>
                      <a:pt x="91" y="861"/>
                    </a:cubicBezTo>
                    <a:cubicBezTo>
                      <a:pt x="146" y="1243"/>
                      <a:pt x="470" y="1478"/>
                      <a:pt x="822" y="1478"/>
                    </a:cubicBezTo>
                    <a:cubicBezTo>
                      <a:pt x="862" y="1478"/>
                      <a:pt x="902" y="1475"/>
                      <a:pt x="942" y="1469"/>
                    </a:cubicBezTo>
                    <a:cubicBezTo>
                      <a:pt x="1338" y="1408"/>
                      <a:pt x="1611" y="1013"/>
                      <a:pt x="1550" y="618"/>
                    </a:cubicBezTo>
                    <a:cubicBezTo>
                      <a:pt x="1496" y="236"/>
                      <a:pt x="1172" y="0"/>
                      <a:pt x="820"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3535275" y="1143575"/>
                <a:ext cx="584400" cy="540450"/>
              </a:xfrm>
              <a:custGeom>
                <a:avLst/>
                <a:gdLst/>
                <a:ahLst/>
                <a:cxnLst/>
                <a:rect l="l" t="t" r="r" b="b"/>
                <a:pathLst>
                  <a:path w="23376" h="21618" extrusionOk="0">
                    <a:moveTo>
                      <a:pt x="11687" y="893"/>
                    </a:moveTo>
                    <a:cubicBezTo>
                      <a:pt x="13614" y="893"/>
                      <a:pt x="15447" y="1456"/>
                      <a:pt x="16992" y="2416"/>
                    </a:cubicBezTo>
                    <a:lnTo>
                      <a:pt x="5685" y="18677"/>
                    </a:lnTo>
                    <a:cubicBezTo>
                      <a:pt x="3770" y="17249"/>
                      <a:pt x="2402" y="15091"/>
                      <a:pt x="1946" y="12568"/>
                    </a:cubicBezTo>
                    <a:cubicBezTo>
                      <a:pt x="974" y="7157"/>
                      <a:pt x="4560" y="2021"/>
                      <a:pt x="9940" y="1048"/>
                    </a:cubicBezTo>
                    <a:cubicBezTo>
                      <a:pt x="10527" y="943"/>
                      <a:pt x="11111" y="893"/>
                      <a:pt x="11687" y="893"/>
                    </a:cubicBezTo>
                    <a:close/>
                    <a:moveTo>
                      <a:pt x="17722" y="2932"/>
                    </a:moveTo>
                    <a:cubicBezTo>
                      <a:pt x="19637" y="4391"/>
                      <a:pt x="21004" y="6519"/>
                      <a:pt x="21460" y="9072"/>
                    </a:cubicBezTo>
                    <a:cubicBezTo>
                      <a:pt x="22433" y="14452"/>
                      <a:pt x="18846" y="19620"/>
                      <a:pt x="13436" y="20562"/>
                    </a:cubicBezTo>
                    <a:cubicBezTo>
                      <a:pt x="12844" y="20669"/>
                      <a:pt x="12253" y="20721"/>
                      <a:pt x="11670" y="20721"/>
                    </a:cubicBezTo>
                    <a:cubicBezTo>
                      <a:pt x="9769" y="20721"/>
                      <a:pt x="7950" y="20171"/>
                      <a:pt x="6414" y="19194"/>
                    </a:cubicBezTo>
                    <a:lnTo>
                      <a:pt x="17722" y="2932"/>
                    </a:lnTo>
                    <a:close/>
                    <a:moveTo>
                      <a:pt x="11690" y="0"/>
                    </a:moveTo>
                    <a:cubicBezTo>
                      <a:pt x="11063" y="0"/>
                      <a:pt x="10428" y="54"/>
                      <a:pt x="9788" y="166"/>
                    </a:cubicBezTo>
                    <a:cubicBezTo>
                      <a:pt x="3922" y="1230"/>
                      <a:pt x="1" y="6853"/>
                      <a:pt x="1065" y="12720"/>
                    </a:cubicBezTo>
                    <a:cubicBezTo>
                      <a:pt x="1984" y="17938"/>
                      <a:pt x="6536" y="21618"/>
                      <a:pt x="11659" y="21618"/>
                    </a:cubicBezTo>
                    <a:cubicBezTo>
                      <a:pt x="12295" y="21618"/>
                      <a:pt x="12940" y="21561"/>
                      <a:pt x="13588" y="21443"/>
                    </a:cubicBezTo>
                    <a:cubicBezTo>
                      <a:pt x="19485" y="20410"/>
                      <a:pt x="23375" y="14787"/>
                      <a:pt x="22342" y="8920"/>
                    </a:cubicBezTo>
                    <a:cubicBezTo>
                      <a:pt x="21393" y="3663"/>
                      <a:pt x="16845" y="0"/>
                      <a:pt x="11690"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3719175" y="1305025"/>
                <a:ext cx="217350" cy="217350"/>
              </a:xfrm>
              <a:custGeom>
                <a:avLst/>
                <a:gdLst/>
                <a:ahLst/>
                <a:cxnLst/>
                <a:rect l="l" t="t" r="r" b="b"/>
                <a:pathLst>
                  <a:path w="8694" h="8694" fill="none" extrusionOk="0">
                    <a:moveTo>
                      <a:pt x="7174" y="1581"/>
                    </a:moveTo>
                    <a:cubicBezTo>
                      <a:pt x="8694" y="3131"/>
                      <a:pt x="8694" y="5624"/>
                      <a:pt x="7144" y="7174"/>
                    </a:cubicBezTo>
                    <a:cubicBezTo>
                      <a:pt x="5563" y="8693"/>
                      <a:pt x="3071" y="8693"/>
                      <a:pt x="1521" y="7143"/>
                    </a:cubicBezTo>
                    <a:cubicBezTo>
                      <a:pt x="1" y="5593"/>
                      <a:pt x="1" y="3070"/>
                      <a:pt x="1581" y="1551"/>
                    </a:cubicBezTo>
                    <a:cubicBezTo>
                      <a:pt x="3131" y="0"/>
                      <a:pt x="5624" y="31"/>
                      <a:pt x="7174" y="158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3791375" y="1208525"/>
                <a:ext cx="19025" cy="107925"/>
              </a:xfrm>
              <a:custGeom>
                <a:avLst/>
                <a:gdLst/>
                <a:ahLst/>
                <a:cxnLst/>
                <a:rect l="l" t="t" r="r" b="b"/>
                <a:pathLst>
                  <a:path w="761" h="4317" fill="none" extrusionOk="0">
                    <a:moveTo>
                      <a:pt x="760" y="4316"/>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3771625" y="1204725"/>
                <a:ext cx="38775" cy="6850"/>
              </a:xfrm>
              <a:custGeom>
                <a:avLst/>
                <a:gdLst/>
                <a:ahLst/>
                <a:cxnLst/>
                <a:rect l="l" t="t" r="r" b="b"/>
                <a:pathLst>
                  <a:path w="1551" h="274" fill="none" extrusionOk="0">
                    <a:moveTo>
                      <a:pt x="0" y="274"/>
                    </a:moveTo>
                    <a:lnTo>
                      <a:pt x="155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3956275" y="1248800"/>
                <a:ext cx="6850" cy="5325"/>
              </a:xfrm>
              <a:custGeom>
                <a:avLst/>
                <a:gdLst/>
                <a:ahLst/>
                <a:cxnLst/>
                <a:rect l="l" t="t" r="r" b="b"/>
                <a:pathLst>
                  <a:path w="274" h="213" fill="none" extrusionOk="0">
                    <a:moveTo>
                      <a:pt x="0" y="0"/>
                    </a:moveTo>
                    <a:lnTo>
                      <a:pt x="274" y="2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3931200" y="1231300"/>
                <a:ext cx="6850" cy="4600"/>
              </a:xfrm>
              <a:custGeom>
                <a:avLst/>
                <a:gdLst/>
                <a:ahLst/>
                <a:cxnLst/>
                <a:rect l="l" t="t" r="r" b="b"/>
                <a:pathLst>
                  <a:path w="274" h="184" fill="none" extrusionOk="0">
                    <a:moveTo>
                      <a:pt x="0" y="1"/>
                    </a:moveTo>
                    <a:lnTo>
                      <a:pt x="274" y="1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3925100" y="1377200"/>
                <a:ext cx="107950" cy="19025"/>
              </a:xfrm>
              <a:custGeom>
                <a:avLst/>
                <a:gdLst/>
                <a:ahLst/>
                <a:cxnLst/>
                <a:rect l="l" t="t" r="r" b="b"/>
                <a:pathLst>
                  <a:path w="4318" h="761" fill="none" extrusionOk="0">
                    <a:moveTo>
                      <a:pt x="1" y="761"/>
                    </a:moveTo>
                    <a:lnTo>
                      <a:pt x="431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029975" y="1358225"/>
                <a:ext cx="6875" cy="38000"/>
              </a:xfrm>
              <a:custGeom>
                <a:avLst/>
                <a:gdLst/>
                <a:ahLst/>
                <a:cxnLst/>
                <a:rect l="l" t="t" r="r" b="b"/>
                <a:pathLst>
                  <a:path w="275" h="1520" fill="none" extrusionOk="0">
                    <a:moveTo>
                      <a:pt x="1" y="0"/>
                    </a:moveTo>
                    <a:lnTo>
                      <a:pt x="274" y="15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3909150" y="1470675"/>
                <a:ext cx="89700" cy="62350"/>
              </a:xfrm>
              <a:custGeom>
                <a:avLst/>
                <a:gdLst/>
                <a:ahLst/>
                <a:cxnLst/>
                <a:rect l="l" t="t" r="r" b="b"/>
                <a:pathLst>
                  <a:path w="3588" h="2494" fill="none" extrusionOk="0">
                    <a:moveTo>
                      <a:pt x="1" y="1"/>
                    </a:moveTo>
                    <a:lnTo>
                      <a:pt x="3587" y="24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3988175" y="1517025"/>
                <a:ext cx="22075" cy="31950"/>
              </a:xfrm>
              <a:custGeom>
                <a:avLst/>
                <a:gdLst/>
                <a:ahLst/>
                <a:cxnLst/>
                <a:rect l="l" t="t" r="r" b="b"/>
                <a:pathLst>
                  <a:path w="883" h="1278" fill="none" extrusionOk="0">
                    <a:moveTo>
                      <a:pt x="882" y="1"/>
                    </a:moveTo>
                    <a:lnTo>
                      <a:pt x="1" y="127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845325" y="1510950"/>
                <a:ext cx="19025" cy="107925"/>
              </a:xfrm>
              <a:custGeom>
                <a:avLst/>
                <a:gdLst/>
                <a:ahLst/>
                <a:cxnLst/>
                <a:rect l="l" t="t" r="r" b="b"/>
                <a:pathLst>
                  <a:path w="761" h="4317" fill="none" extrusionOk="0">
                    <a:moveTo>
                      <a:pt x="0" y="1"/>
                    </a:moveTo>
                    <a:lnTo>
                      <a:pt x="760" y="4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845325" y="1615825"/>
                <a:ext cx="38025" cy="6850"/>
              </a:xfrm>
              <a:custGeom>
                <a:avLst/>
                <a:gdLst/>
                <a:ahLst/>
                <a:cxnLst/>
                <a:rect l="l" t="t" r="r" b="b"/>
                <a:pathLst>
                  <a:path w="1521" h="274" fill="none" extrusionOk="0">
                    <a:moveTo>
                      <a:pt x="1520" y="0"/>
                    </a:moveTo>
                    <a:lnTo>
                      <a:pt x="0" y="2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692575" y="1574025"/>
                <a:ext cx="6875" cy="4575"/>
              </a:xfrm>
              <a:custGeom>
                <a:avLst/>
                <a:gdLst/>
                <a:ahLst/>
                <a:cxnLst/>
                <a:rect l="l" t="t" r="r" b="b"/>
                <a:pathLst>
                  <a:path w="275" h="183" fill="none" extrusionOk="0">
                    <a:moveTo>
                      <a:pt x="274" y="183"/>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717650" y="1591500"/>
                <a:ext cx="6875" cy="4575"/>
              </a:xfrm>
              <a:custGeom>
                <a:avLst/>
                <a:gdLst/>
                <a:ahLst/>
                <a:cxnLst/>
                <a:rect l="l" t="t" r="r" b="b"/>
                <a:pathLst>
                  <a:path w="275" h="183" fill="none" extrusionOk="0">
                    <a:moveTo>
                      <a:pt x="274" y="183"/>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621925" y="1431175"/>
                <a:ext cx="108675" cy="19775"/>
              </a:xfrm>
              <a:custGeom>
                <a:avLst/>
                <a:gdLst/>
                <a:ahLst/>
                <a:cxnLst/>
                <a:rect l="l" t="t" r="r" b="b"/>
                <a:pathLst>
                  <a:path w="4347" h="791" fill="none" extrusionOk="0">
                    <a:moveTo>
                      <a:pt x="4347" y="0"/>
                    </a:moveTo>
                    <a:lnTo>
                      <a:pt x="0" y="79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618875" y="1431925"/>
                <a:ext cx="6875" cy="38025"/>
              </a:xfrm>
              <a:custGeom>
                <a:avLst/>
                <a:gdLst/>
                <a:ahLst/>
                <a:cxnLst/>
                <a:rect l="l" t="t" r="r" b="b"/>
                <a:pathLst>
                  <a:path w="275" h="1521" fill="none" extrusionOk="0">
                    <a:moveTo>
                      <a:pt x="274" y="152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656875" y="1294375"/>
                <a:ext cx="89675" cy="63100"/>
              </a:xfrm>
              <a:custGeom>
                <a:avLst/>
                <a:gdLst/>
                <a:ahLst/>
                <a:cxnLst/>
                <a:rect l="l" t="t" r="r" b="b"/>
                <a:pathLst>
                  <a:path w="3587" h="2524" fill="none" extrusionOk="0">
                    <a:moveTo>
                      <a:pt x="3587" y="2524"/>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3645475" y="1278425"/>
                <a:ext cx="22050" cy="31950"/>
              </a:xfrm>
              <a:custGeom>
                <a:avLst/>
                <a:gdLst/>
                <a:ahLst/>
                <a:cxnLst/>
                <a:rect l="l" t="t" r="r" b="b"/>
                <a:pathLst>
                  <a:path w="882" h="1278" fill="none" extrusionOk="0">
                    <a:moveTo>
                      <a:pt x="0" y="1277"/>
                    </a:moveTo>
                    <a:lnTo>
                      <a:pt x="88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739700" y="1276150"/>
                <a:ext cx="34975" cy="54725"/>
              </a:xfrm>
              <a:custGeom>
                <a:avLst/>
                <a:gdLst/>
                <a:ahLst/>
                <a:cxnLst/>
                <a:rect l="l" t="t" r="r" b="b"/>
                <a:pathLst>
                  <a:path w="1399" h="2189" fill="none" extrusionOk="0">
                    <a:moveTo>
                      <a:pt x="1399" y="218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722975" y="1265500"/>
                <a:ext cx="32700" cy="20550"/>
              </a:xfrm>
              <a:custGeom>
                <a:avLst/>
                <a:gdLst/>
                <a:ahLst/>
                <a:cxnLst/>
                <a:rect l="l" t="t" r="r" b="b"/>
                <a:pathLst>
                  <a:path w="1308" h="822" fill="none" extrusionOk="0">
                    <a:moveTo>
                      <a:pt x="1" y="821"/>
                    </a:moveTo>
                    <a:lnTo>
                      <a:pt x="1308"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849125" y="1254100"/>
                <a:ext cx="13700" cy="63100"/>
              </a:xfrm>
              <a:custGeom>
                <a:avLst/>
                <a:gdLst/>
                <a:ahLst/>
                <a:cxnLst/>
                <a:rect l="l" t="t" r="r" b="b"/>
                <a:pathLst>
                  <a:path w="548" h="2524" fill="none" extrusionOk="0">
                    <a:moveTo>
                      <a:pt x="0" y="2524"/>
                    </a:moveTo>
                    <a:lnTo>
                      <a:pt x="548"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3844575" y="1249550"/>
                <a:ext cx="37250" cy="8375"/>
              </a:xfrm>
              <a:custGeom>
                <a:avLst/>
                <a:gdLst/>
                <a:ahLst/>
                <a:cxnLst/>
                <a:rect l="l" t="t" r="r" b="b"/>
                <a:pathLst>
                  <a:path w="1490" h="335" fill="none" extrusionOk="0">
                    <a:moveTo>
                      <a:pt x="0" y="0"/>
                    </a:moveTo>
                    <a:lnTo>
                      <a:pt x="1489" y="3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910675" y="1325550"/>
                <a:ext cx="55500" cy="34975"/>
              </a:xfrm>
              <a:custGeom>
                <a:avLst/>
                <a:gdLst/>
                <a:ahLst/>
                <a:cxnLst/>
                <a:rect l="l" t="t" r="r" b="b"/>
                <a:pathLst>
                  <a:path w="2220" h="1399" fill="none" extrusionOk="0">
                    <a:moveTo>
                      <a:pt x="0" y="1398"/>
                    </a:moveTo>
                    <a:lnTo>
                      <a:pt x="221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955500" y="1309575"/>
                <a:ext cx="20550" cy="32700"/>
              </a:xfrm>
              <a:custGeom>
                <a:avLst/>
                <a:gdLst/>
                <a:ahLst/>
                <a:cxnLst/>
                <a:rect l="l" t="t" r="r" b="b"/>
                <a:pathLst>
                  <a:path w="822" h="1308" fill="none" extrusionOk="0">
                    <a:moveTo>
                      <a:pt x="1" y="1"/>
                    </a:moveTo>
                    <a:lnTo>
                      <a:pt x="821" y="130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924350" y="1434950"/>
                <a:ext cx="63100" cy="14475"/>
              </a:xfrm>
              <a:custGeom>
                <a:avLst/>
                <a:gdLst/>
                <a:ahLst/>
                <a:cxnLst/>
                <a:rect l="l" t="t" r="r" b="b"/>
                <a:pathLst>
                  <a:path w="2524" h="579" fill="none" extrusionOk="0">
                    <a:moveTo>
                      <a:pt x="1" y="1"/>
                    </a:moveTo>
                    <a:lnTo>
                      <a:pt x="2523" y="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983625" y="1430400"/>
                <a:ext cx="8375" cy="38025"/>
              </a:xfrm>
              <a:custGeom>
                <a:avLst/>
                <a:gdLst/>
                <a:ahLst/>
                <a:cxnLst/>
                <a:rect l="l" t="t" r="r" b="b"/>
                <a:pathLst>
                  <a:path w="335" h="1521" fill="none" extrusionOk="0">
                    <a:moveTo>
                      <a:pt x="335" y="1"/>
                    </a:moveTo>
                    <a:lnTo>
                      <a:pt x="0" y="15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881050" y="1497275"/>
                <a:ext cx="34975" cy="54725"/>
              </a:xfrm>
              <a:custGeom>
                <a:avLst/>
                <a:gdLst/>
                <a:ahLst/>
                <a:cxnLst/>
                <a:rect l="l" t="t" r="r" b="b"/>
                <a:pathLst>
                  <a:path w="1399" h="2189" fill="none" extrusionOk="0">
                    <a:moveTo>
                      <a:pt x="0" y="0"/>
                    </a:moveTo>
                    <a:lnTo>
                      <a:pt x="1398" y="218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899275" y="1541350"/>
                <a:ext cx="32700" cy="21300"/>
              </a:xfrm>
              <a:custGeom>
                <a:avLst/>
                <a:gdLst/>
                <a:ahLst/>
                <a:cxnLst/>
                <a:rect l="l" t="t" r="r" b="b"/>
                <a:pathLst>
                  <a:path w="1308" h="852" fill="none" extrusionOk="0">
                    <a:moveTo>
                      <a:pt x="1308" y="0"/>
                    </a:moveTo>
                    <a:lnTo>
                      <a:pt x="1" y="85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792125" y="1510200"/>
                <a:ext cx="14475" cy="63850"/>
              </a:xfrm>
              <a:custGeom>
                <a:avLst/>
                <a:gdLst/>
                <a:ahLst/>
                <a:cxnLst/>
                <a:rect l="l" t="t" r="r" b="b"/>
                <a:pathLst>
                  <a:path w="579" h="2554" fill="none" extrusionOk="0">
                    <a:moveTo>
                      <a:pt x="578" y="0"/>
                    </a:moveTo>
                    <a:lnTo>
                      <a:pt x="1" y="2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773900" y="1569475"/>
                <a:ext cx="37250" cy="8375"/>
              </a:xfrm>
              <a:custGeom>
                <a:avLst/>
                <a:gdLst/>
                <a:ahLst/>
                <a:cxnLst/>
                <a:rect l="l" t="t" r="r" b="b"/>
                <a:pathLst>
                  <a:path w="1490" h="335" fill="none" extrusionOk="0">
                    <a:moveTo>
                      <a:pt x="1490" y="33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689550" y="1466875"/>
                <a:ext cx="54725" cy="34975"/>
              </a:xfrm>
              <a:custGeom>
                <a:avLst/>
                <a:gdLst/>
                <a:ahLst/>
                <a:cxnLst/>
                <a:rect l="l" t="t" r="r" b="b"/>
                <a:pathLst>
                  <a:path w="2189" h="1399" fill="none" extrusionOk="0">
                    <a:moveTo>
                      <a:pt x="2189" y="1"/>
                    </a:moveTo>
                    <a:lnTo>
                      <a:pt x="0" y="13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678900" y="1485875"/>
                <a:ext cx="21300" cy="32700"/>
              </a:xfrm>
              <a:custGeom>
                <a:avLst/>
                <a:gdLst/>
                <a:ahLst/>
                <a:cxnLst/>
                <a:rect l="l" t="t" r="r" b="b"/>
                <a:pathLst>
                  <a:path w="852" h="1308" fill="none" extrusionOk="0">
                    <a:moveTo>
                      <a:pt x="852" y="130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667500" y="1378725"/>
                <a:ext cx="63875" cy="13700"/>
              </a:xfrm>
              <a:custGeom>
                <a:avLst/>
                <a:gdLst/>
                <a:ahLst/>
                <a:cxnLst/>
                <a:rect l="l" t="t" r="r" b="b"/>
                <a:pathLst>
                  <a:path w="2555" h="548" fill="none" extrusionOk="0">
                    <a:moveTo>
                      <a:pt x="2554" y="548"/>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663700" y="1359725"/>
                <a:ext cx="8400" cy="38025"/>
              </a:xfrm>
              <a:custGeom>
                <a:avLst/>
                <a:gdLst/>
                <a:ahLst/>
                <a:cxnLst/>
                <a:rect l="l" t="t" r="r" b="b"/>
                <a:pathLst>
                  <a:path w="336" h="1521" fill="none" extrusionOk="0">
                    <a:moveTo>
                      <a:pt x="1" y="1521"/>
                    </a:moveTo>
                    <a:lnTo>
                      <a:pt x="3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3791375" y="1449400"/>
                <a:ext cx="44850" cy="47900"/>
              </a:xfrm>
              <a:custGeom>
                <a:avLst/>
                <a:gdLst/>
                <a:ahLst/>
                <a:cxnLst/>
                <a:rect l="l" t="t" r="r" b="b"/>
                <a:pathLst>
                  <a:path w="1794" h="1916" fill="none" extrusionOk="0">
                    <a:moveTo>
                      <a:pt x="1003" y="1"/>
                    </a:moveTo>
                    <a:cubicBezTo>
                      <a:pt x="1368" y="92"/>
                      <a:pt x="1642" y="365"/>
                      <a:pt x="1702" y="760"/>
                    </a:cubicBezTo>
                    <a:cubicBezTo>
                      <a:pt x="1794" y="1247"/>
                      <a:pt x="1459" y="1733"/>
                      <a:pt x="943" y="1855"/>
                    </a:cubicBezTo>
                    <a:cubicBezTo>
                      <a:pt x="578" y="1915"/>
                      <a:pt x="213" y="1733"/>
                      <a:pt x="0" y="145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752625" y="1353650"/>
                <a:ext cx="79800" cy="83625"/>
              </a:xfrm>
              <a:custGeom>
                <a:avLst/>
                <a:gdLst/>
                <a:ahLst/>
                <a:cxnLst/>
                <a:rect l="l" t="t" r="r" b="b"/>
                <a:pathLst>
                  <a:path w="3192" h="3345" fill="none" extrusionOk="0">
                    <a:moveTo>
                      <a:pt x="1915" y="3192"/>
                    </a:moveTo>
                    <a:cubicBezTo>
                      <a:pt x="1094" y="3344"/>
                      <a:pt x="304" y="2767"/>
                      <a:pt x="152" y="1946"/>
                    </a:cubicBezTo>
                    <a:cubicBezTo>
                      <a:pt x="0" y="1095"/>
                      <a:pt x="547" y="305"/>
                      <a:pt x="1398" y="153"/>
                    </a:cubicBezTo>
                    <a:cubicBezTo>
                      <a:pt x="2219" y="1"/>
                      <a:pt x="3009" y="548"/>
                      <a:pt x="3192" y="13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3836975" y="1398475"/>
                <a:ext cx="68400" cy="68425"/>
              </a:xfrm>
              <a:custGeom>
                <a:avLst/>
                <a:gdLst/>
                <a:ahLst/>
                <a:cxnLst/>
                <a:rect l="l" t="t" r="r" b="b"/>
                <a:pathLst>
                  <a:path w="2736" h="2737" fill="none" extrusionOk="0">
                    <a:moveTo>
                      <a:pt x="2614" y="1156"/>
                    </a:moveTo>
                    <a:cubicBezTo>
                      <a:pt x="2736" y="1855"/>
                      <a:pt x="2280" y="2493"/>
                      <a:pt x="1581" y="2615"/>
                    </a:cubicBezTo>
                    <a:cubicBezTo>
                      <a:pt x="912" y="2737"/>
                      <a:pt x="243" y="2281"/>
                      <a:pt x="122" y="1612"/>
                    </a:cubicBezTo>
                    <a:cubicBezTo>
                      <a:pt x="0" y="913"/>
                      <a:pt x="456" y="244"/>
                      <a:pt x="1155" y="123"/>
                    </a:cubicBezTo>
                    <a:cubicBezTo>
                      <a:pt x="1854" y="1"/>
                      <a:pt x="2493" y="457"/>
                      <a:pt x="2614" y="115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3862800" y="1357450"/>
                <a:ext cx="20550" cy="25100"/>
              </a:xfrm>
              <a:custGeom>
                <a:avLst/>
                <a:gdLst/>
                <a:ahLst/>
                <a:cxnLst/>
                <a:rect l="l" t="t" r="r" b="b"/>
                <a:pathLst>
                  <a:path w="822" h="1004" fill="none" extrusionOk="0">
                    <a:moveTo>
                      <a:pt x="730" y="1"/>
                    </a:moveTo>
                    <a:cubicBezTo>
                      <a:pt x="730" y="31"/>
                      <a:pt x="760" y="92"/>
                      <a:pt x="760" y="153"/>
                    </a:cubicBezTo>
                    <a:cubicBezTo>
                      <a:pt x="821" y="548"/>
                      <a:pt x="548" y="943"/>
                      <a:pt x="152" y="1004"/>
                    </a:cubicBezTo>
                    <a:cubicBezTo>
                      <a:pt x="122" y="1004"/>
                      <a:pt x="61" y="1004"/>
                      <a:pt x="1" y="100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3843050" y="1346050"/>
                <a:ext cx="19025" cy="22825"/>
              </a:xfrm>
              <a:custGeom>
                <a:avLst/>
                <a:gdLst/>
                <a:ahLst/>
                <a:cxnLst/>
                <a:rect l="l" t="t" r="r" b="b"/>
                <a:pathLst>
                  <a:path w="761" h="913" fill="none" extrusionOk="0">
                    <a:moveTo>
                      <a:pt x="91" y="913"/>
                    </a:moveTo>
                    <a:lnTo>
                      <a:pt x="91" y="852"/>
                    </a:lnTo>
                    <a:cubicBezTo>
                      <a:pt x="0" y="457"/>
                      <a:pt x="274" y="61"/>
                      <a:pt x="699" y="1"/>
                    </a:cubicBezTo>
                    <a:cubicBezTo>
                      <a:pt x="699" y="1"/>
                      <a:pt x="730" y="1"/>
                      <a:pt x="76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3535275" y="1121900"/>
                <a:ext cx="584400" cy="584375"/>
              </a:xfrm>
              <a:custGeom>
                <a:avLst/>
                <a:gdLst/>
                <a:ahLst/>
                <a:cxnLst/>
                <a:rect l="l" t="t" r="r" b="b"/>
                <a:pathLst>
                  <a:path w="23376" h="23375" fill="none" extrusionOk="0">
                    <a:moveTo>
                      <a:pt x="9788" y="1033"/>
                    </a:moveTo>
                    <a:cubicBezTo>
                      <a:pt x="3922" y="2097"/>
                      <a:pt x="1" y="7720"/>
                      <a:pt x="1065" y="13587"/>
                    </a:cubicBezTo>
                    <a:cubicBezTo>
                      <a:pt x="2098" y="19453"/>
                      <a:pt x="7721" y="23374"/>
                      <a:pt x="13588" y="22310"/>
                    </a:cubicBezTo>
                    <a:cubicBezTo>
                      <a:pt x="19485" y="21277"/>
                      <a:pt x="23375" y="15654"/>
                      <a:pt x="22342" y="9787"/>
                    </a:cubicBezTo>
                    <a:cubicBezTo>
                      <a:pt x="21278" y="3891"/>
                      <a:pt x="15685" y="0"/>
                      <a:pt x="9788" y="1033"/>
                    </a:cubicBezTo>
                    <a:close/>
                    <a:moveTo>
                      <a:pt x="9940" y="1915"/>
                    </a:moveTo>
                    <a:cubicBezTo>
                      <a:pt x="12494" y="1459"/>
                      <a:pt x="14986" y="2037"/>
                      <a:pt x="16992" y="3283"/>
                    </a:cubicBezTo>
                    <a:lnTo>
                      <a:pt x="6566" y="18268"/>
                    </a:lnTo>
                    <a:lnTo>
                      <a:pt x="5655" y="19544"/>
                    </a:lnTo>
                    <a:cubicBezTo>
                      <a:pt x="3770" y="18116"/>
                      <a:pt x="2402" y="15958"/>
                      <a:pt x="1946" y="13435"/>
                    </a:cubicBezTo>
                    <a:cubicBezTo>
                      <a:pt x="974" y="8024"/>
                      <a:pt x="4560" y="2888"/>
                      <a:pt x="9940" y="1915"/>
                    </a:cubicBezTo>
                    <a:close/>
                    <a:moveTo>
                      <a:pt x="13436" y="21429"/>
                    </a:moveTo>
                    <a:cubicBezTo>
                      <a:pt x="10913" y="21885"/>
                      <a:pt x="8421" y="21338"/>
                      <a:pt x="6414" y="20061"/>
                    </a:cubicBezTo>
                    <a:lnTo>
                      <a:pt x="7296" y="18784"/>
                    </a:lnTo>
                    <a:lnTo>
                      <a:pt x="17722" y="3799"/>
                    </a:lnTo>
                    <a:cubicBezTo>
                      <a:pt x="19637" y="5258"/>
                      <a:pt x="21004" y="7386"/>
                      <a:pt x="21460" y="9939"/>
                    </a:cubicBezTo>
                    <a:cubicBezTo>
                      <a:pt x="22433" y="15319"/>
                      <a:pt x="18846" y="20487"/>
                      <a:pt x="13436" y="2142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8" name="Google Shape;928;p38"/>
          <p:cNvSpPr txBox="1">
            <a:spLocks noGrp="1"/>
          </p:cNvSpPr>
          <p:nvPr>
            <p:ph type="title"/>
          </p:nvPr>
        </p:nvSpPr>
        <p:spPr>
          <a:xfrm>
            <a:off x="532671" y="1202280"/>
            <a:ext cx="2806500" cy="45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Overview</a:t>
            </a:r>
            <a:endParaRPr dirty="0"/>
          </a:p>
        </p:txBody>
      </p:sp>
      <p:sp>
        <p:nvSpPr>
          <p:cNvPr id="929" name="Google Shape;929;p38"/>
          <p:cNvSpPr txBox="1">
            <a:spLocks noGrp="1"/>
          </p:cNvSpPr>
          <p:nvPr>
            <p:ph type="subTitle" idx="1"/>
          </p:nvPr>
        </p:nvSpPr>
        <p:spPr>
          <a:xfrm>
            <a:off x="556527" y="1830861"/>
            <a:ext cx="3769570" cy="279260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As a data analyst, our job is to dig into the information about COVID-19 and figure out what it's telling us. We're like detectives, but instead of solving crimes, we're trying to understand how the virus is spreading and how it's affecting people. By looking at the numbers and trends, we can help make decisions about how to deal with the pandemic and keep people safe.</a:t>
            </a:r>
          </a:p>
        </p:txBody>
      </p:sp>
      <p:cxnSp>
        <p:nvCxnSpPr>
          <p:cNvPr id="930" name="Google Shape;930;p38"/>
          <p:cNvCxnSpPr/>
          <p:nvPr/>
        </p:nvCxnSpPr>
        <p:spPr>
          <a:xfrm>
            <a:off x="556527" y="1740148"/>
            <a:ext cx="1048800" cy="0"/>
          </a:xfrm>
          <a:prstGeom prst="straightConnector1">
            <a:avLst/>
          </a:prstGeom>
          <a:noFill/>
          <a:ln w="9525" cap="flat" cmpd="sng">
            <a:solidFill>
              <a:schemeClr val="dk1"/>
            </a:solidFill>
            <a:prstDash val="solid"/>
            <a:round/>
            <a:headEnd type="none" w="med" len="med"/>
            <a:tailEnd type="none" w="med" len="med"/>
          </a:ln>
        </p:spPr>
      </p:cxnSp>
      <p:pic>
        <p:nvPicPr>
          <p:cNvPr id="931" name="Google Shape;931;p38"/>
          <p:cNvPicPr preferRelativeResize="0"/>
          <p:nvPr/>
        </p:nvPicPr>
        <p:blipFill rotWithShape="1">
          <a:blip r:embed="rId3">
            <a:alphaModFix/>
          </a:blip>
          <a:srcRect t="6066" r="3091" b="13158"/>
          <a:stretch/>
        </p:blipFill>
        <p:spPr>
          <a:xfrm>
            <a:off x="4750625" y="539525"/>
            <a:ext cx="3474700" cy="4064573"/>
          </a:xfrm>
          <a:prstGeom prst="rect">
            <a:avLst/>
          </a:prstGeom>
          <a:noFill/>
          <a:ln w="9525" cap="flat" cmpd="sng">
            <a:solidFill>
              <a:schemeClr val="dk1"/>
            </a:solidFill>
            <a:prstDash val="solid"/>
            <a:round/>
            <a:headEnd type="none" w="sm" len="sm"/>
            <a:tailEnd type="none" w="sm" len="sm"/>
          </a:ln>
        </p:spPr>
      </p:pic>
      <p:sp>
        <p:nvSpPr>
          <p:cNvPr id="932" name="Google Shape;932;p38"/>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38"/>
          <p:cNvGrpSpPr/>
          <p:nvPr/>
        </p:nvGrpSpPr>
        <p:grpSpPr>
          <a:xfrm>
            <a:off x="4550464" y="1893588"/>
            <a:ext cx="775916" cy="767964"/>
            <a:chOff x="1368075" y="1017775"/>
            <a:chExt cx="487875" cy="487875"/>
          </a:xfrm>
        </p:grpSpPr>
        <p:sp>
          <p:nvSpPr>
            <p:cNvPr id="934" name="Google Shape;934;p38"/>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38"/>
          <p:cNvGrpSpPr/>
          <p:nvPr/>
        </p:nvGrpSpPr>
        <p:grpSpPr>
          <a:xfrm flipH="1">
            <a:off x="4059588" y="-5"/>
            <a:ext cx="1704908" cy="2194541"/>
            <a:chOff x="6657355" y="221675"/>
            <a:chExt cx="2059068" cy="2644025"/>
          </a:xfrm>
        </p:grpSpPr>
        <p:sp>
          <p:nvSpPr>
            <p:cNvPr id="977" name="Google Shape;977;p38"/>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38"/>
            <p:cNvGrpSpPr/>
            <p:nvPr/>
          </p:nvGrpSpPr>
          <p:grpSpPr>
            <a:xfrm>
              <a:off x="6773261" y="340218"/>
              <a:ext cx="1827180" cy="2431077"/>
              <a:chOff x="591475" y="580850"/>
              <a:chExt cx="879975" cy="1170250"/>
            </a:xfrm>
          </p:grpSpPr>
          <p:sp>
            <p:nvSpPr>
              <p:cNvPr id="979" name="Google Shape;979;p38"/>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185780" y="526906"/>
            <a:ext cx="5970605" cy="11608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2400" dirty="0"/>
              <a:t>16. Find top 5 countries have highest recovered cases.</a:t>
            </a:r>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8212877C-D5F7-045C-7C2B-6AD44E8DF6EA}"/>
              </a:ext>
            </a:extLst>
          </p:cNvPr>
          <p:cNvPicPr>
            <a:picLocks noChangeAspect="1"/>
          </p:cNvPicPr>
          <p:nvPr/>
        </p:nvPicPr>
        <p:blipFill rotWithShape="1">
          <a:blip r:embed="rId3"/>
          <a:srcRect l="22151" t="25477" r="51387" b="27379"/>
          <a:stretch/>
        </p:blipFill>
        <p:spPr>
          <a:xfrm>
            <a:off x="3002226" y="1598198"/>
            <a:ext cx="3530776" cy="3536604"/>
          </a:xfrm>
          <a:prstGeom prst="rect">
            <a:avLst/>
          </a:prstGeom>
        </p:spPr>
      </p:pic>
    </p:spTree>
    <p:extLst>
      <p:ext uri="{BB962C8B-B14F-4D97-AF65-F5344CB8AC3E}">
        <p14:creationId xmlns:p14="http://schemas.microsoft.com/office/powerpoint/2010/main" val="338991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9"/>
        <p:cNvGrpSpPr/>
        <p:nvPr/>
      </p:nvGrpSpPr>
      <p:grpSpPr>
        <a:xfrm>
          <a:off x="0" y="0"/>
          <a:ext cx="0" cy="0"/>
          <a:chOff x="0" y="0"/>
          <a:chExt cx="0" cy="0"/>
        </a:xfrm>
      </p:grpSpPr>
      <p:grpSp>
        <p:nvGrpSpPr>
          <p:cNvPr id="3049" name="Google Shape;3049;p59"/>
          <p:cNvGrpSpPr/>
          <p:nvPr/>
        </p:nvGrpSpPr>
        <p:grpSpPr>
          <a:xfrm>
            <a:off x="579807" y="3638459"/>
            <a:ext cx="1228334" cy="1188754"/>
            <a:chOff x="4464792" y="1820248"/>
            <a:chExt cx="947642" cy="914426"/>
          </a:xfrm>
        </p:grpSpPr>
        <p:sp>
          <p:nvSpPr>
            <p:cNvPr id="3050" name="Google Shape;3050;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1" name="Google Shape;3051;p59"/>
            <p:cNvGrpSpPr/>
            <p:nvPr/>
          </p:nvGrpSpPr>
          <p:grpSpPr>
            <a:xfrm>
              <a:off x="4550464" y="1893588"/>
              <a:ext cx="775916" cy="767964"/>
              <a:chOff x="1368075" y="1017775"/>
              <a:chExt cx="487875" cy="487875"/>
            </a:xfrm>
          </p:grpSpPr>
          <p:sp>
            <p:nvSpPr>
              <p:cNvPr id="3052" name="Google Shape;3052;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4" name="Google Shape;3094;p59"/>
          <p:cNvGrpSpPr/>
          <p:nvPr/>
        </p:nvGrpSpPr>
        <p:grpSpPr>
          <a:xfrm>
            <a:off x="7681782" y="1140709"/>
            <a:ext cx="1228334" cy="1188754"/>
            <a:chOff x="4464792" y="1820248"/>
            <a:chExt cx="947642" cy="914426"/>
          </a:xfrm>
        </p:grpSpPr>
        <p:sp>
          <p:nvSpPr>
            <p:cNvPr id="3095" name="Google Shape;3095;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59"/>
            <p:cNvGrpSpPr/>
            <p:nvPr/>
          </p:nvGrpSpPr>
          <p:grpSpPr>
            <a:xfrm>
              <a:off x="4550464" y="1893588"/>
              <a:ext cx="775916" cy="767964"/>
              <a:chOff x="1368075" y="1017775"/>
              <a:chExt cx="487875" cy="487875"/>
            </a:xfrm>
          </p:grpSpPr>
          <p:sp>
            <p:nvSpPr>
              <p:cNvPr id="3097" name="Google Shape;3097;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9" name="Google Shape;3139;p59"/>
          <p:cNvGrpSpPr/>
          <p:nvPr/>
        </p:nvGrpSpPr>
        <p:grpSpPr>
          <a:xfrm>
            <a:off x="1500589" y="539492"/>
            <a:ext cx="850414" cy="822983"/>
            <a:chOff x="4464792" y="1820248"/>
            <a:chExt cx="947642" cy="914426"/>
          </a:xfrm>
        </p:grpSpPr>
        <p:sp>
          <p:nvSpPr>
            <p:cNvPr id="3140" name="Google Shape;3140;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1" name="Google Shape;3141;p59"/>
            <p:cNvGrpSpPr/>
            <p:nvPr/>
          </p:nvGrpSpPr>
          <p:grpSpPr>
            <a:xfrm>
              <a:off x="4550464" y="1893588"/>
              <a:ext cx="775916" cy="767964"/>
              <a:chOff x="1368075" y="1017775"/>
              <a:chExt cx="487875" cy="487875"/>
            </a:xfrm>
          </p:grpSpPr>
          <p:sp>
            <p:nvSpPr>
              <p:cNvPr id="3142" name="Google Shape;3142;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4" name="Google Shape;3184;p59"/>
          <p:cNvGrpSpPr/>
          <p:nvPr/>
        </p:nvGrpSpPr>
        <p:grpSpPr>
          <a:xfrm>
            <a:off x="6831364" y="3216617"/>
            <a:ext cx="850414" cy="822983"/>
            <a:chOff x="4464792" y="1820248"/>
            <a:chExt cx="947642" cy="914426"/>
          </a:xfrm>
        </p:grpSpPr>
        <p:sp>
          <p:nvSpPr>
            <p:cNvPr id="3185" name="Google Shape;3185;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6" name="Google Shape;3186;p59"/>
            <p:cNvGrpSpPr/>
            <p:nvPr/>
          </p:nvGrpSpPr>
          <p:grpSpPr>
            <a:xfrm>
              <a:off x="4550464" y="1893588"/>
              <a:ext cx="775916" cy="767964"/>
              <a:chOff x="1368075" y="1017775"/>
              <a:chExt cx="487875" cy="487875"/>
            </a:xfrm>
          </p:grpSpPr>
          <p:sp>
            <p:nvSpPr>
              <p:cNvPr id="3187" name="Google Shape;3187;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9" name="Google Shape;3229;p59"/>
          <p:cNvGrpSpPr/>
          <p:nvPr/>
        </p:nvGrpSpPr>
        <p:grpSpPr>
          <a:xfrm>
            <a:off x="1093530" y="1873851"/>
            <a:ext cx="572186" cy="548656"/>
            <a:chOff x="4464792" y="1820248"/>
            <a:chExt cx="947642" cy="914426"/>
          </a:xfrm>
        </p:grpSpPr>
        <p:sp>
          <p:nvSpPr>
            <p:cNvPr id="3230" name="Google Shape;3230;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1" name="Google Shape;3231;p59"/>
            <p:cNvGrpSpPr/>
            <p:nvPr/>
          </p:nvGrpSpPr>
          <p:grpSpPr>
            <a:xfrm>
              <a:off x="4550464" y="1893588"/>
              <a:ext cx="775916" cy="767964"/>
              <a:chOff x="1368075" y="1017775"/>
              <a:chExt cx="487875" cy="487875"/>
            </a:xfrm>
          </p:grpSpPr>
          <p:sp>
            <p:nvSpPr>
              <p:cNvPr id="3232" name="Google Shape;3232;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59"/>
          <p:cNvGrpSpPr/>
          <p:nvPr/>
        </p:nvGrpSpPr>
        <p:grpSpPr>
          <a:xfrm>
            <a:off x="5006180" y="4214426"/>
            <a:ext cx="572186" cy="548656"/>
            <a:chOff x="4464792" y="1820248"/>
            <a:chExt cx="947642" cy="914426"/>
          </a:xfrm>
        </p:grpSpPr>
        <p:sp>
          <p:nvSpPr>
            <p:cNvPr id="3275" name="Google Shape;3275;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59"/>
            <p:cNvGrpSpPr/>
            <p:nvPr/>
          </p:nvGrpSpPr>
          <p:grpSpPr>
            <a:xfrm>
              <a:off x="4550464" y="1893588"/>
              <a:ext cx="775916" cy="767964"/>
              <a:chOff x="1368075" y="1017775"/>
              <a:chExt cx="487875" cy="487875"/>
            </a:xfrm>
          </p:grpSpPr>
          <p:sp>
            <p:nvSpPr>
              <p:cNvPr id="3277" name="Google Shape;3277;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9" name="Google Shape;3319;p59"/>
          <p:cNvGrpSpPr/>
          <p:nvPr/>
        </p:nvGrpSpPr>
        <p:grpSpPr>
          <a:xfrm>
            <a:off x="6474030" y="324201"/>
            <a:ext cx="572186" cy="548656"/>
            <a:chOff x="4464792" y="1820248"/>
            <a:chExt cx="947642" cy="914426"/>
          </a:xfrm>
        </p:grpSpPr>
        <p:sp>
          <p:nvSpPr>
            <p:cNvPr id="3320" name="Google Shape;3320;p59"/>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59"/>
            <p:cNvGrpSpPr/>
            <p:nvPr/>
          </p:nvGrpSpPr>
          <p:grpSpPr>
            <a:xfrm>
              <a:off x="4550464" y="1893588"/>
              <a:ext cx="775916" cy="767964"/>
              <a:chOff x="1368075" y="1017775"/>
              <a:chExt cx="487875" cy="487875"/>
            </a:xfrm>
          </p:grpSpPr>
          <p:sp>
            <p:nvSpPr>
              <p:cNvPr id="3322" name="Google Shape;3322;p59"/>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658;p65">
            <a:extLst>
              <a:ext uri="{FF2B5EF4-FFF2-40B4-BE49-F238E27FC236}">
                <a16:creationId xmlns:a16="http://schemas.microsoft.com/office/drawing/2014/main" id="{D564B774-5491-190D-E0A4-A23B61575F67}"/>
              </a:ext>
            </a:extLst>
          </p:cNvPr>
          <p:cNvSpPr txBox="1">
            <a:spLocks/>
          </p:cNvSpPr>
          <p:nvPr/>
        </p:nvSpPr>
        <p:spPr>
          <a:xfrm>
            <a:off x="1223276" y="2046255"/>
            <a:ext cx="6678502" cy="109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Poppins"/>
              <a:buNone/>
              <a:defRPr sz="71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dirty="0"/>
              <a:t>Thank You</a:t>
            </a:r>
          </a:p>
        </p:txBody>
      </p:sp>
      <p:sp>
        <p:nvSpPr>
          <p:cNvPr id="5" name="Google Shape;3656;p65">
            <a:extLst>
              <a:ext uri="{FF2B5EF4-FFF2-40B4-BE49-F238E27FC236}">
                <a16:creationId xmlns:a16="http://schemas.microsoft.com/office/drawing/2014/main" id="{925B835B-487F-8FDF-1132-687356686037}"/>
              </a:ext>
            </a:extLst>
          </p:cNvPr>
          <p:cNvSpPr txBox="1">
            <a:spLocks/>
          </p:cNvSpPr>
          <p:nvPr/>
        </p:nvSpPr>
        <p:spPr>
          <a:xfrm>
            <a:off x="5723561" y="4586275"/>
            <a:ext cx="3589731" cy="4237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sz="1800" b="1" dirty="0"/>
              <a:t>Submitted by: Swapnil Vicky</a:t>
            </a:r>
          </a:p>
          <a:p>
            <a:pPr algn="ctr">
              <a:spcBef>
                <a:spcPts val="1000"/>
              </a:spcBef>
              <a:buClr>
                <a:schemeClr val="dk1"/>
              </a:buClr>
              <a:buSzPts val="1100"/>
            </a:pPr>
            <a:r>
              <a:rPr lang="en-GB" dirty="0"/>
              <a:t>Swapnil.motoe@gmail.com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4" name="Google Shape;1024;p39"/>
          <p:cNvSpPr txBox="1">
            <a:spLocks noGrp="1"/>
          </p:cNvSpPr>
          <p:nvPr>
            <p:ph type="title"/>
          </p:nvPr>
        </p:nvSpPr>
        <p:spPr>
          <a:xfrm>
            <a:off x="713100" y="463325"/>
            <a:ext cx="77178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Dataset information</a:t>
            </a:r>
            <a:endParaRPr dirty="0"/>
          </a:p>
        </p:txBody>
      </p:sp>
      <p:sp>
        <p:nvSpPr>
          <p:cNvPr id="11" name="Subtitle 10">
            <a:extLst>
              <a:ext uri="{FF2B5EF4-FFF2-40B4-BE49-F238E27FC236}">
                <a16:creationId xmlns:a16="http://schemas.microsoft.com/office/drawing/2014/main" id="{3C2F4165-51F6-805D-3BEC-FF4C08C92058}"/>
              </a:ext>
            </a:extLst>
          </p:cNvPr>
          <p:cNvSpPr>
            <a:spLocks noGrp="1"/>
          </p:cNvSpPr>
          <p:nvPr>
            <p:ph type="subTitle" idx="2"/>
          </p:nvPr>
        </p:nvSpPr>
        <p:spPr>
          <a:xfrm>
            <a:off x="479239" y="1233889"/>
            <a:ext cx="8185522" cy="3547431"/>
          </a:xfrm>
        </p:spPr>
        <p:txBody>
          <a:bodyPr/>
          <a:lstStyle/>
          <a:p>
            <a:pPr algn="l"/>
            <a:r>
              <a:rPr lang="en-GB" dirty="0"/>
              <a:t>Description of each column in Dataset:</a:t>
            </a:r>
          </a:p>
          <a:p>
            <a:pPr algn="l"/>
            <a:endParaRPr lang="en-GB" dirty="0"/>
          </a:p>
          <a:p>
            <a:pPr algn="l"/>
            <a:r>
              <a:rPr lang="en-GB" dirty="0"/>
              <a:t>Province</a:t>
            </a:r>
            <a:r>
              <a:rPr lang="en-GB" b="0" i="1" dirty="0"/>
              <a:t>:      </a:t>
            </a:r>
            <a:r>
              <a:rPr lang="en-GB" b="0" dirty="0"/>
              <a:t>Geographic subdivision within a country/region.</a:t>
            </a:r>
          </a:p>
          <a:p>
            <a:pPr algn="l"/>
            <a:r>
              <a:rPr lang="en-GB" dirty="0"/>
              <a:t>Country</a:t>
            </a:r>
            <a:r>
              <a:rPr lang="en-GB" b="0" dirty="0"/>
              <a:t>:        Geographic entity where data is recorded.</a:t>
            </a:r>
          </a:p>
          <a:p>
            <a:pPr algn="l"/>
            <a:r>
              <a:rPr lang="en-GB" dirty="0"/>
              <a:t>Latitude</a:t>
            </a:r>
            <a:r>
              <a:rPr lang="en-GB" b="0" dirty="0"/>
              <a:t>:        North-south position on Earth's surface.</a:t>
            </a:r>
          </a:p>
          <a:p>
            <a:pPr algn="l"/>
            <a:r>
              <a:rPr lang="en-GB" dirty="0"/>
              <a:t>Longitude</a:t>
            </a:r>
            <a:r>
              <a:rPr lang="en-GB" b="0" dirty="0"/>
              <a:t>:     East-west position on Earth's surface.</a:t>
            </a:r>
          </a:p>
          <a:p>
            <a:pPr algn="l"/>
            <a:r>
              <a:rPr lang="en-GB" dirty="0"/>
              <a:t>Date</a:t>
            </a:r>
            <a:r>
              <a:rPr lang="en-GB" b="0" dirty="0"/>
              <a:t>:               Recorded date of CORONA VIRUS data.</a:t>
            </a:r>
          </a:p>
          <a:p>
            <a:pPr algn="l"/>
            <a:r>
              <a:rPr lang="en-GB" dirty="0"/>
              <a:t>Confirmed</a:t>
            </a:r>
            <a:r>
              <a:rPr lang="en-GB" b="0" dirty="0"/>
              <a:t>:   Number of diagnosed CORONA VIRUS cases.</a:t>
            </a:r>
          </a:p>
          <a:p>
            <a:pPr algn="l"/>
            <a:r>
              <a:rPr lang="en-GB" dirty="0"/>
              <a:t>Deaths</a:t>
            </a:r>
            <a:r>
              <a:rPr lang="en-GB" b="0" dirty="0"/>
              <a:t>:          Number of CORONA VIRUS related deaths.</a:t>
            </a:r>
          </a:p>
          <a:p>
            <a:pPr algn="l"/>
            <a:r>
              <a:rPr lang="en-GB" dirty="0"/>
              <a:t>Recovered</a:t>
            </a:r>
            <a:r>
              <a:rPr lang="en-GB" b="0" dirty="0"/>
              <a:t>:   Number of recovered CORONA VIRUS cases.</a:t>
            </a:r>
            <a:endParaRPr lang="en-IN" b="0" dirty="0"/>
          </a:p>
        </p:txBody>
      </p:sp>
      <p:pic>
        <p:nvPicPr>
          <p:cNvPr id="21" name="Graphic 20" descr="Statistics with solid fill">
            <a:extLst>
              <a:ext uri="{FF2B5EF4-FFF2-40B4-BE49-F238E27FC236}">
                <a16:creationId xmlns:a16="http://schemas.microsoft.com/office/drawing/2014/main" id="{E19B7854-6CF9-482D-A51E-B837363B3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969" y="368304"/>
            <a:ext cx="1674565" cy="16745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7" name="Google Shape;1126;p40">
            <a:extLst>
              <a:ext uri="{FF2B5EF4-FFF2-40B4-BE49-F238E27FC236}">
                <a16:creationId xmlns:a16="http://schemas.microsoft.com/office/drawing/2014/main" id="{98B21B09-5034-E8CD-8DF0-D7F1F5A7C03F}"/>
              </a:ext>
            </a:extLst>
          </p:cNvPr>
          <p:cNvSpPr txBox="1">
            <a:spLocks noGrp="1"/>
          </p:cNvSpPr>
          <p:nvPr>
            <p:ph type="title"/>
          </p:nvPr>
        </p:nvSpPr>
        <p:spPr>
          <a:xfrm>
            <a:off x="702452" y="577697"/>
            <a:ext cx="7739094" cy="100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00. Create Database, Create Table, Import csv dataset into PostgreSQL</a:t>
            </a:r>
            <a:endParaRPr dirty="0"/>
          </a:p>
        </p:txBody>
      </p:sp>
      <p:pic>
        <p:nvPicPr>
          <p:cNvPr id="9" name="Picture 8">
            <a:extLst>
              <a:ext uri="{FF2B5EF4-FFF2-40B4-BE49-F238E27FC236}">
                <a16:creationId xmlns:a16="http://schemas.microsoft.com/office/drawing/2014/main" id="{C0154A62-7A0B-81B8-CF16-B7999D541CA3}"/>
              </a:ext>
            </a:extLst>
          </p:cNvPr>
          <p:cNvPicPr>
            <a:picLocks noChangeAspect="1"/>
          </p:cNvPicPr>
          <p:nvPr/>
        </p:nvPicPr>
        <p:blipFill rotWithShape="1">
          <a:blip r:embed="rId3"/>
          <a:srcRect l="22289" t="23762" r="23374" b="38308"/>
          <a:stretch/>
        </p:blipFill>
        <p:spPr>
          <a:xfrm>
            <a:off x="702451" y="1718631"/>
            <a:ext cx="7635373" cy="2996588"/>
          </a:xfrm>
          <a:prstGeom prst="rect">
            <a:avLst/>
          </a:prstGeom>
        </p:spPr>
      </p:pic>
    </p:spTree>
    <p:extLst>
      <p:ext uri="{BB962C8B-B14F-4D97-AF65-F5344CB8AC3E}">
        <p14:creationId xmlns:p14="http://schemas.microsoft.com/office/powerpoint/2010/main" val="53280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597187" y="385804"/>
            <a:ext cx="6651874" cy="87854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01. Write a code to check for NULL values</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C677B47C-7792-7D49-1767-C6FC78C023AF}"/>
              </a:ext>
            </a:extLst>
          </p:cNvPr>
          <p:cNvPicPr>
            <a:picLocks noChangeAspect="1"/>
          </p:cNvPicPr>
          <p:nvPr/>
        </p:nvPicPr>
        <p:blipFill rotWithShape="1">
          <a:blip r:embed="rId3"/>
          <a:srcRect l="22410" t="42619" r="11807" b="8736"/>
          <a:stretch/>
        </p:blipFill>
        <p:spPr>
          <a:xfrm>
            <a:off x="301611" y="1739340"/>
            <a:ext cx="7552136" cy="31398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170368" y="436138"/>
            <a:ext cx="6281587" cy="1054849"/>
          </a:xfrm>
          <a:prstGeom prst="rect">
            <a:avLst/>
          </a:prstGeom>
        </p:spPr>
        <p:txBody>
          <a:bodyPr spcFirstLastPara="1" wrap="square" lIns="0" tIns="0" rIns="0" bIns="0" anchor="ctr" anchorCtr="0">
            <a:noAutofit/>
          </a:bodyPr>
          <a:lstStyle/>
          <a:p>
            <a:pPr lvl="0"/>
            <a:r>
              <a:rPr lang="en" sz="2400" dirty="0"/>
              <a:t>02. If NULL values are present, update them with zeros for all columns</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4324913F-C0C7-B7E4-4FFE-E0AC9B7401E8}"/>
              </a:ext>
            </a:extLst>
          </p:cNvPr>
          <p:cNvPicPr>
            <a:picLocks noChangeAspect="1"/>
          </p:cNvPicPr>
          <p:nvPr/>
        </p:nvPicPr>
        <p:blipFill rotWithShape="1">
          <a:blip r:embed="rId3"/>
          <a:srcRect l="20100" t="23388" r="36386" b="35655"/>
          <a:stretch/>
        </p:blipFill>
        <p:spPr>
          <a:xfrm>
            <a:off x="1713270" y="1743456"/>
            <a:ext cx="6143310" cy="3250912"/>
          </a:xfrm>
          <a:prstGeom prst="rect">
            <a:avLst/>
          </a:prstGeom>
        </p:spPr>
      </p:pic>
    </p:spTree>
    <p:extLst>
      <p:ext uri="{BB962C8B-B14F-4D97-AF65-F5344CB8AC3E}">
        <p14:creationId xmlns:p14="http://schemas.microsoft.com/office/powerpoint/2010/main" val="126372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697744" y="676059"/>
            <a:ext cx="5053701" cy="76454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03. Check Total number of rows</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53AB4644-8DD3-DCC4-12D7-42E1C29AAD0F}"/>
              </a:ext>
            </a:extLst>
          </p:cNvPr>
          <p:cNvPicPr>
            <a:picLocks noChangeAspect="1"/>
          </p:cNvPicPr>
          <p:nvPr/>
        </p:nvPicPr>
        <p:blipFill rotWithShape="1">
          <a:blip r:embed="rId3"/>
          <a:srcRect l="22289" t="63621" r="57108" b="12592"/>
          <a:stretch/>
        </p:blipFill>
        <p:spPr>
          <a:xfrm>
            <a:off x="2244569" y="1596721"/>
            <a:ext cx="4868941" cy="3160541"/>
          </a:xfrm>
          <a:prstGeom prst="rect">
            <a:avLst/>
          </a:prstGeom>
        </p:spPr>
      </p:pic>
    </p:spTree>
    <p:extLst>
      <p:ext uri="{BB962C8B-B14F-4D97-AF65-F5344CB8AC3E}">
        <p14:creationId xmlns:p14="http://schemas.microsoft.com/office/powerpoint/2010/main" val="2790358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2079620" y="509418"/>
            <a:ext cx="6217404" cy="100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04. Check what is start_date and what is the end_date</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1883888D-D80F-5330-F7B4-C0D4C40A0CB6}"/>
              </a:ext>
            </a:extLst>
          </p:cNvPr>
          <p:cNvPicPr>
            <a:picLocks noChangeAspect="1"/>
          </p:cNvPicPr>
          <p:nvPr/>
        </p:nvPicPr>
        <p:blipFill rotWithShape="1">
          <a:blip r:embed="rId3"/>
          <a:srcRect l="22530" t="62103" r="42771" b="13041"/>
          <a:stretch/>
        </p:blipFill>
        <p:spPr>
          <a:xfrm>
            <a:off x="355957" y="1763456"/>
            <a:ext cx="7528420" cy="3032025"/>
          </a:xfrm>
          <a:prstGeom prst="rect">
            <a:avLst/>
          </a:prstGeom>
        </p:spPr>
      </p:pic>
    </p:spTree>
    <p:extLst>
      <p:ext uri="{BB962C8B-B14F-4D97-AF65-F5344CB8AC3E}">
        <p14:creationId xmlns:p14="http://schemas.microsoft.com/office/powerpoint/2010/main" val="37062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685596" y="419306"/>
            <a:ext cx="6704575" cy="58868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05. Number of month present in Dataset</a:t>
            </a:r>
            <a:endParaRPr sz="2400" dirty="0"/>
          </a:p>
        </p:txBody>
      </p:sp>
      <p:grpSp>
        <p:nvGrpSpPr>
          <p:cNvPr id="1130" name="Google Shape;1130;p40"/>
          <p:cNvGrpSpPr/>
          <p:nvPr/>
        </p:nvGrpSpPr>
        <p:grpSpPr>
          <a:xfrm>
            <a:off x="7886369" y="2829672"/>
            <a:ext cx="1755643" cy="2194516"/>
            <a:chOff x="6949494" y="115347"/>
            <a:chExt cx="1755643" cy="2194516"/>
          </a:xfrm>
        </p:grpSpPr>
        <p:sp>
          <p:nvSpPr>
            <p:cNvPr id="1131" name="Google Shape;1131;p40"/>
            <p:cNvSpPr/>
            <p:nvPr/>
          </p:nvSpPr>
          <p:spPr>
            <a:xfrm flipH="1">
              <a:off x="6949494" y="115347"/>
              <a:ext cx="1755643" cy="2194516"/>
            </a:xfrm>
            <a:custGeom>
              <a:avLst/>
              <a:gdLst/>
              <a:ahLst/>
              <a:cxnLst/>
              <a:rect l="l" t="t" r="r" b="b"/>
              <a:pathLst>
                <a:path w="29425" h="36522" extrusionOk="0">
                  <a:moveTo>
                    <a:pt x="19594" y="0"/>
                  </a:moveTo>
                  <a:cubicBezTo>
                    <a:pt x="19342" y="0"/>
                    <a:pt x="19088" y="34"/>
                    <a:pt x="18838" y="103"/>
                  </a:cubicBezTo>
                  <a:lnTo>
                    <a:pt x="2178" y="4651"/>
                  </a:lnTo>
                  <a:cubicBezTo>
                    <a:pt x="1450" y="4852"/>
                    <a:pt x="843" y="5326"/>
                    <a:pt x="471" y="5980"/>
                  </a:cubicBezTo>
                  <a:cubicBezTo>
                    <a:pt x="95" y="6635"/>
                    <a:pt x="1" y="7398"/>
                    <a:pt x="196" y="8127"/>
                  </a:cubicBezTo>
                  <a:lnTo>
                    <a:pt x="820" y="10396"/>
                  </a:lnTo>
                  <a:cubicBezTo>
                    <a:pt x="1062" y="11289"/>
                    <a:pt x="1724" y="11986"/>
                    <a:pt x="2554" y="12300"/>
                  </a:cubicBezTo>
                  <a:lnTo>
                    <a:pt x="2504" y="12402"/>
                  </a:lnTo>
                  <a:cubicBezTo>
                    <a:pt x="2476" y="12456"/>
                    <a:pt x="2449" y="12512"/>
                    <a:pt x="2426" y="12570"/>
                  </a:cubicBezTo>
                  <a:cubicBezTo>
                    <a:pt x="2339" y="12762"/>
                    <a:pt x="2269" y="12942"/>
                    <a:pt x="2218" y="13118"/>
                  </a:cubicBezTo>
                  <a:cubicBezTo>
                    <a:pt x="1990" y="13870"/>
                    <a:pt x="1983" y="14670"/>
                    <a:pt x="2191" y="15418"/>
                  </a:cubicBezTo>
                  <a:lnTo>
                    <a:pt x="7115" y="33434"/>
                  </a:lnTo>
                  <a:cubicBezTo>
                    <a:pt x="7182" y="33677"/>
                    <a:pt x="7268" y="33912"/>
                    <a:pt x="7382" y="34147"/>
                  </a:cubicBezTo>
                  <a:cubicBezTo>
                    <a:pt x="7425" y="34237"/>
                    <a:pt x="7476" y="34323"/>
                    <a:pt x="7527" y="34413"/>
                  </a:cubicBezTo>
                  <a:cubicBezTo>
                    <a:pt x="7597" y="34530"/>
                    <a:pt x="7672" y="34656"/>
                    <a:pt x="7769" y="34793"/>
                  </a:cubicBezTo>
                  <a:cubicBezTo>
                    <a:pt x="7840" y="34887"/>
                    <a:pt x="7914" y="34977"/>
                    <a:pt x="7993" y="35067"/>
                  </a:cubicBezTo>
                  <a:cubicBezTo>
                    <a:pt x="8079" y="35169"/>
                    <a:pt x="8169" y="35263"/>
                    <a:pt x="8267" y="35357"/>
                  </a:cubicBezTo>
                  <a:cubicBezTo>
                    <a:pt x="8353" y="35440"/>
                    <a:pt x="8440" y="35518"/>
                    <a:pt x="8534" y="35592"/>
                  </a:cubicBezTo>
                  <a:cubicBezTo>
                    <a:pt x="8628" y="35667"/>
                    <a:pt x="8726" y="35738"/>
                    <a:pt x="8827" y="35804"/>
                  </a:cubicBezTo>
                  <a:cubicBezTo>
                    <a:pt x="8910" y="35863"/>
                    <a:pt x="8992" y="35921"/>
                    <a:pt x="9086" y="35977"/>
                  </a:cubicBezTo>
                  <a:cubicBezTo>
                    <a:pt x="9137" y="36004"/>
                    <a:pt x="9188" y="36027"/>
                    <a:pt x="9239" y="36055"/>
                  </a:cubicBezTo>
                  <a:cubicBezTo>
                    <a:pt x="9254" y="36062"/>
                    <a:pt x="9270" y="36071"/>
                    <a:pt x="9286" y="36078"/>
                  </a:cubicBezTo>
                  <a:cubicBezTo>
                    <a:pt x="9442" y="36156"/>
                    <a:pt x="9603" y="36223"/>
                    <a:pt x="9760" y="36278"/>
                  </a:cubicBezTo>
                  <a:lnTo>
                    <a:pt x="9878" y="36317"/>
                  </a:lnTo>
                  <a:cubicBezTo>
                    <a:pt x="10046" y="36372"/>
                    <a:pt x="10218" y="36415"/>
                    <a:pt x="10391" y="36447"/>
                  </a:cubicBezTo>
                  <a:cubicBezTo>
                    <a:pt x="10426" y="36454"/>
                    <a:pt x="10473" y="36466"/>
                    <a:pt x="10505" y="36470"/>
                  </a:cubicBezTo>
                  <a:cubicBezTo>
                    <a:pt x="10732" y="36505"/>
                    <a:pt x="10943" y="36521"/>
                    <a:pt x="11155" y="36521"/>
                  </a:cubicBezTo>
                  <a:cubicBezTo>
                    <a:pt x="11527" y="36521"/>
                    <a:pt x="11899" y="36474"/>
                    <a:pt x="12263" y="36372"/>
                  </a:cubicBezTo>
                  <a:lnTo>
                    <a:pt x="26310" y="32536"/>
                  </a:lnTo>
                  <a:cubicBezTo>
                    <a:pt x="26330" y="32528"/>
                    <a:pt x="26349" y="32525"/>
                    <a:pt x="26373" y="32517"/>
                  </a:cubicBezTo>
                  <a:cubicBezTo>
                    <a:pt x="27277" y="32250"/>
                    <a:pt x="28069" y="31682"/>
                    <a:pt x="28610" y="30914"/>
                  </a:cubicBezTo>
                  <a:cubicBezTo>
                    <a:pt x="28637" y="30875"/>
                    <a:pt x="28664" y="30836"/>
                    <a:pt x="28688" y="30796"/>
                  </a:cubicBezTo>
                  <a:cubicBezTo>
                    <a:pt x="28735" y="30726"/>
                    <a:pt x="28782" y="30655"/>
                    <a:pt x="28825" y="30577"/>
                  </a:cubicBezTo>
                  <a:cubicBezTo>
                    <a:pt x="29013" y="30244"/>
                    <a:pt x="29158" y="29888"/>
                    <a:pt x="29248" y="29523"/>
                  </a:cubicBezTo>
                  <a:cubicBezTo>
                    <a:pt x="29256" y="29503"/>
                    <a:pt x="29260" y="29480"/>
                    <a:pt x="29268" y="29461"/>
                  </a:cubicBezTo>
                  <a:cubicBezTo>
                    <a:pt x="29283" y="29394"/>
                    <a:pt x="29295" y="29328"/>
                    <a:pt x="29307" y="29257"/>
                  </a:cubicBezTo>
                  <a:cubicBezTo>
                    <a:pt x="29424" y="28634"/>
                    <a:pt x="29401" y="28011"/>
                    <a:pt x="29236" y="27392"/>
                  </a:cubicBezTo>
                  <a:lnTo>
                    <a:pt x="28429" y="24438"/>
                  </a:lnTo>
                  <a:cubicBezTo>
                    <a:pt x="28418" y="24398"/>
                    <a:pt x="28410" y="24355"/>
                    <a:pt x="28398" y="24317"/>
                  </a:cubicBezTo>
                  <a:lnTo>
                    <a:pt x="24500" y="10043"/>
                  </a:lnTo>
                  <a:cubicBezTo>
                    <a:pt x="24487" y="10004"/>
                    <a:pt x="24476" y="9961"/>
                    <a:pt x="24460" y="9921"/>
                  </a:cubicBezTo>
                  <a:lnTo>
                    <a:pt x="24312" y="9365"/>
                  </a:lnTo>
                  <a:cubicBezTo>
                    <a:pt x="24030" y="8354"/>
                    <a:pt x="23383" y="7488"/>
                    <a:pt x="22498" y="6932"/>
                  </a:cubicBezTo>
                  <a:lnTo>
                    <a:pt x="22408" y="6877"/>
                  </a:lnTo>
                  <a:cubicBezTo>
                    <a:pt x="22956" y="6192"/>
                    <a:pt x="23183" y="5263"/>
                    <a:pt x="22936" y="4354"/>
                  </a:cubicBezTo>
                  <a:lnTo>
                    <a:pt x="22313" y="2085"/>
                  </a:lnTo>
                  <a:cubicBezTo>
                    <a:pt x="22113" y="1353"/>
                    <a:pt x="21643" y="745"/>
                    <a:pt x="20985" y="373"/>
                  </a:cubicBezTo>
                  <a:cubicBezTo>
                    <a:pt x="20555" y="126"/>
                    <a:pt x="20078" y="0"/>
                    <a:pt x="19594"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0"/>
            <p:cNvGrpSpPr/>
            <p:nvPr/>
          </p:nvGrpSpPr>
          <p:grpSpPr>
            <a:xfrm flipH="1">
              <a:off x="7041817" y="206785"/>
              <a:ext cx="1570996" cy="2011640"/>
              <a:chOff x="2029950" y="1082000"/>
              <a:chExt cx="701400" cy="902000"/>
            </a:xfrm>
          </p:grpSpPr>
          <p:sp>
            <p:nvSpPr>
              <p:cNvPr id="1133" name="Google Shape;1133;p40"/>
              <p:cNvSpPr/>
              <p:nvPr/>
            </p:nvSpPr>
            <p:spPr>
              <a:xfrm>
                <a:off x="2084650" y="1204350"/>
                <a:ext cx="646700" cy="773325"/>
              </a:xfrm>
              <a:custGeom>
                <a:avLst/>
                <a:gdLst/>
                <a:ahLst/>
                <a:cxnLst/>
                <a:rect l="l" t="t" r="r" b="b"/>
                <a:pathLst>
                  <a:path w="25868" h="30933" extrusionOk="0">
                    <a:moveTo>
                      <a:pt x="15077" y="0"/>
                    </a:moveTo>
                    <a:lnTo>
                      <a:pt x="2493" y="3435"/>
                    </a:lnTo>
                    <a:lnTo>
                      <a:pt x="305" y="7629"/>
                    </a:lnTo>
                    <a:cubicBezTo>
                      <a:pt x="62" y="8146"/>
                      <a:pt x="1" y="8724"/>
                      <a:pt x="153" y="9271"/>
                    </a:cubicBezTo>
                    <a:lnTo>
                      <a:pt x="5594" y="29271"/>
                    </a:lnTo>
                    <a:cubicBezTo>
                      <a:pt x="5873" y="30261"/>
                      <a:pt x="6788" y="30933"/>
                      <a:pt x="7790" y="30933"/>
                    </a:cubicBezTo>
                    <a:cubicBezTo>
                      <a:pt x="7988" y="30933"/>
                      <a:pt x="8190" y="30907"/>
                      <a:pt x="8390" y="30852"/>
                    </a:cubicBezTo>
                    <a:lnTo>
                      <a:pt x="23953" y="26596"/>
                    </a:lnTo>
                    <a:cubicBezTo>
                      <a:pt x="25138" y="26262"/>
                      <a:pt x="25868" y="25016"/>
                      <a:pt x="25533" y="23830"/>
                    </a:cubicBezTo>
                    <a:lnTo>
                      <a:pt x="20062" y="3830"/>
                    </a:lnTo>
                    <a:cubicBezTo>
                      <a:pt x="19910" y="3283"/>
                      <a:pt x="19576" y="2827"/>
                      <a:pt x="19089" y="2523"/>
                    </a:cubicBezTo>
                    <a:lnTo>
                      <a:pt x="15077"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2084650" y="1246125"/>
                <a:ext cx="646700" cy="731550"/>
              </a:xfrm>
              <a:custGeom>
                <a:avLst/>
                <a:gdLst/>
                <a:ahLst/>
                <a:cxnLst/>
                <a:rect l="l" t="t" r="r" b="b"/>
                <a:pathLst>
                  <a:path w="25868" h="29262" extrusionOk="0">
                    <a:moveTo>
                      <a:pt x="17752" y="1"/>
                    </a:moveTo>
                    <a:lnTo>
                      <a:pt x="1034" y="4591"/>
                    </a:lnTo>
                    <a:lnTo>
                      <a:pt x="305" y="5989"/>
                    </a:lnTo>
                    <a:cubicBezTo>
                      <a:pt x="62" y="6475"/>
                      <a:pt x="1" y="7053"/>
                      <a:pt x="153" y="7600"/>
                    </a:cubicBezTo>
                    <a:lnTo>
                      <a:pt x="5594" y="27600"/>
                    </a:lnTo>
                    <a:cubicBezTo>
                      <a:pt x="5873" y="28590"/>
                      <a:pt x="6788" y="29262"/>
                      <a:pt x="7790" y="29262"/>
                    </a:cubicBezTo>
                    <a:cubicBezTo>
                      <a:pt x="7988" y="29262"/>
                      <a:pt x="8190" y="29236"/>
                      <a:pt x="8390" y="29181"/>
                    </a:cubicBezTo>
                    <a:lnTo>
                      <a:pt x="23953" y="24925"/>
                    </a:lnTo>
                    <a:cubicBezTo>
                      <a:pt x="25138" y="24591"/>
                      <a:pt x="25868" y="23345"/>
                      <a:pt x="25533" y="22159"/>
                    </a:cubicBezTo>
                    <a:lnTo>
                      <a:pt x="20062" y="2159"/>
                    </a:lnTo>
                    <a:cubicBezTo>
                      <a:pt x="19910" y="1612"/>
                      <a:pt x="19576" y="1156"/>
                      <a:pt x="19089" y="852"/>
                    </a:cubicBezTo>
                    <a:lnTo>
                      <a:pt x="1775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093025" y="1319075"/>
                <a:ext cx="606400" cy="531200"/>
              </a:xfrm>
              <a:custGeom>
                <a:avLst/>
                <a:gdLst/>
                <a:ahLst/>
                <a:cxnLst/>
                <a:rect l="l" t="t" r="r" b="b"/>
                <a:pathLst>
                  <a:path w="24256" h="21248" extrusionOk="0">
                    <a:moveTo>
                      <a:pt x="19940" y="1"/>
                    </a:moveTo>
                    <a:lnTo>
                      <a:pt x="0" y="5442"/>
                    </a:lnTo>
                    <a:lnTo>
                      <a:pt x="4347" y="21247"/>
                    </a:lnTo>
                    <a:lnTo>
                      <a:pt x="24256" y="15806"/>
                    </a:lnTo>
                    <a:lnTo>
                      <a:pt x="1994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2029950" y="1084250"/>
                <a:ext cx="521300" cy="226525"/>
              </a:xfrm>
              <a:custGeom>
                <a:avLst/>
                <a:gdLst/>
                <a:ahLst/>
                <a:cxnLst/>
                <a:rect l="l" t="t" r="r" b="b"/>
                <a:pathLst>
                  <a:path w="20852" h="9061" extrusionOk="0">
                    <a:moveTo>
                      <a:pt x="19329" y="0"/>
                    </a:moveTo>
                    <a:cubicBezTo>
                      <a:pt x="19259" y="0"/>
                      <a:pt x="19189" y="11"/>
                      <a:pt x="19119" y="32"/>
                    </a:cubicBezTo>
                    <a:lnTo>
                      <a:pt x="639" y="5078"/>
                    </a:lnTo>
                    <a:cubicBezTo>
                      <a:pt x="244" y="5169"/>
                      <a:pt x="0" y="5594"/>
                      <a:pt x="122" y="5989"/>
                    </a:cubicBezTo>
                    <a:lnTo>
                      <a:pt x="791" y="8512"/>
                    </a:lnTo>
                    <a:cubicBezTo>
                      <a:pt x="891" y="8838"/>
                      <a:pt x="1198" y="9060"/>
                      <a:pt x="1524" y="9060"/>
                    </a:cubicBezTo>
                    <a:cubicBezTo>
                      <a:pt x="1593" y="9060"/>
                      <a:pt x="1664" y="9050"/>
                      <a:pt x="1733" y="9029"/>
                    </a:cubicBezTo>
                    <a:lnTo>
                      <a:pt x="20214" y="3983"/>
                    </a:lnTo>
                    <a:cubicBezTo>
                      <a:pt x="20609" y="3892"/>
                      <a:pt x="20852" y="3467"/>
                      <a:pt x="20730" y="3071"/>
                    </a:cubicBezTo>
                    <a:lnTo>
                      <a:pt x="20062" y="549"/>
                    </a:lnTo>
                    <a:cubicBezTo>
                      <a:pt x="19961" y="223"/>
                      <a:pt x="19655" y="0"/>
                      <a:pt x="1932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093025" y="1319075"/>
                <a:ext cx="506875" cy="165675"/>
              </a:xfrm>
              <a:custGeom>
                <a:avLst/>
                <a:gdLst/>
                <a:ahLst/>
                <a:cxnLst/>
                <a:rect l="l" t="t" r="r" b="b"/>
                <a:pathLst>
                  <a:path w="20275" h="6627" extrusionOk="0">
                    <a:moveTo>
                      <a:pt x="19940" y="1"/>
                    </a:moveTo>
                    <a:lnTo>
                      <a:pt x="0" y="5442"/>
                    </a:lnTo>
                    <a:lnTo>
                      <a:pt x="335" y="6627"/>
                    </a:lnTo>
                    <a:lnTo>
                      <a:pt x="20274" y="1186"/>
                    </a:lnTo>
                    <a:lnTo>
                      <a:pt x="19940"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2193325" y="1684600"/>
                <a:ext cx="506100" cy="165675"/>
              </a:xfrm>
              <a:custGeom>
                <a:avLst/>
                <a:gdLst/>
                <a:ahLst/>
                <a:cxnLst/>
                <a:rect l="l" t="t" r="r" b="b"/>
                <a:pathLst>
                  <a:path w="20244" h="6627" extrusionOk="0">
                    <a:moveTo>
                      <a:pt x="19940" y="0"/>
                    </a:moveTo>
                    <a:lnTo>
                      <a:pt x="0" y="5441"/>
                    </a:lnTo>
                    <a:lnTo>
                      <a:pt x="304" y="6626"/>
                    </a:lnTo>
                    <a:lnTo>
                      <a:pt x="20244" y="1185"/>
                    </a:lnTo>
                    <a:lnTo>
                      <a:pt x="1994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2175850" y="1411025"/>
                <a:ext cx="441525" cy="347300"/>
              </a:xfrm>
              <a:custGeom>
                <a:avLst/>
                <a:gdLst/>
                <a:ahLst/>
                <a:cxnLst/>
                <a:rect l="l" t="t" r="r" b="b"/>
                <a:pathLst>
                  <a:path w="17661" h="13892" extrusionOk="0">
                    <a:moveTo>
                      <a:pt x="14985" y="1"/>
                    </a:moveTo>
                    <a:lnTo>
                      <a:pt x="0" y="4104"/>
                    </a:lnTo>
                    <a:lnTo>
                      <a:pt x="2675" y="13891"/>
                    </a:lnTo>
                    <a:lnTo>
                      <a:pt x="17660" y="9788"/>
                    </a:lnTo>
                    <a:lnTo>
                      <a:pt x="14985"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2309575" y="1497650"/>
                <a:ext cx="174050" cy="174050"/>
              </a:xfrm>
              <a:custGeom>
                <a:avLst/>
                <a:gdLst/>
                <a:ahLst/>
                <a:cxnLst/>
                <a:rect l="l" t="t" r="r" b="b"/>
                <a:pathLst>
                  <a:path w="6962" h="6962" extrusionOk="0">
                    <a:moveTo>
                      <a:pt x="3162" y="1"/>
                    </a:moveTo>
                    <a:lnTo>
                      <a:pt x="1977" y="335"/>
                    </a:lnTo>
                    <a:lnTo>
                      <a:pt x="2737" y="3071"/>
                    </a:lnTo>
                    <a:lnTo>
                      <a:pt x="1" y="3800"/>
                    </a:lnTo>
                    <a:lnTo>
                      <a:pt x="305" y="4986"/>
                    </a:lnTo>
                    <a:lnTo>
                      <a:pt x="3041" y="4226"/>
                    </a:lnTo>
                    <a:lnTo>
                      <a:pt x="3800" y="6961"/>
                    </a:lnTo>
                    <a:lnTo>
                      <a:pt x="4955" y="6657"/>
                    </a:lnTo>
                    <a:lnTo>
                      <a:pt x="4226" y="3922"/>
                    </a:lnTo>
                    <a:lnTo>
                      <a:pt x="6962" y="3162"/>
                    </a:lnTo>
                    <a:lnTo>
                      <a:pt x="6627" y="2007"/>
                    </a:lnTo>
                    <a:lnTo>
                      <a:pt x="3892" y="2736"/>
                    </a:lnTo>
                    <a:lnTo>
                      <a:pt x="3162"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2162925" y="1334275"/>
                <a:ext cx="55500" cy="45775"/>
              </a:xfrm>
              <a:custGeom>
                <a:avLst/>
                <a:gdLst/>
                <a:ahLst/>
                <a:cxnLst/>
                <a:rect l="l" t="t" r="r" b="b"/>
                <a:pathLst>
                  <a:path w="2220" h="1831" extrusionOk="0">
                    <a:moveTo>
                      <a:pt x="1733" y="1"/>
                    </a:moveTo>
                    <a:lnTo>
                      <a:pt x="61" y="457"/>
                    </a:lnTo>
                    <a:cubicBezTo>
                      <a:pt x="1" y="639"/>
                      <a:pt x="1" y="852"/>
                      <a:pt x="31" y="1065"/>
                    </a:cubicBezTo>
                    <a:cubicBezTo>
                      <a:pt x="158" y="1522"/>
                      <a:pt x="583" y="1831"/>
                      <a:pt x="1056" y="1831"/>
                    </a:cubicBezTo>
                    <a:cubicBezTo>
                      <a:pt x="1149" y="1831"/>
                      <a:pt x="1243" y="1819"/>
                      <a:pt x="1338" y="1794"/>
                    </a:cubicBezTo>
                    <a:cubicBezTo>
                      <a:pt x="1885" y="1642"/>
                      <a:pt x="2219" y="1065"/>
                      <a:pt x="2068" y="517"/>
                    </a:cubicBezTo>
                    <a:cubicBezTo>
                      <a:pt x="2007" y="305"/>
                      <a:pt x="1885" y="122"/>
                      <a:pt x="173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318700" y="1860725"/>
                <a:ext cx="57775" cy="52025"/>
              </a:xfrm>
              <a:custGeom>
                <a:avLst/>
                <a:gdLst/>
                <a:ahLst/>
                <a:cxnLst/>
                <a:rect l="l" t="t" r="r" b="b"/>
                <a:pathLst>
                  <a:path w="2311" h="2081" extrusionOk="0">
                    <a:moveTo>
                      <a:pt x="1151" y="0"/>
                    </a:moveTo>
                    <a:cubicBezTo>
                      <a:pt x="1062" y="0"/>
                      <a:pt x="972" y="12"/>
                      <a:pt x="882" y="37"/>
                    </a:cubicBezTo>
                    <a:cubicBezTo>
                      <a:pt x="305" y="189"/>
                      <a:pt x="1" y="767"/>
                      <a:pt x="153" y="1314"/>
                    </a:cubicBezTo>
                    <a:cubicBezTo>
                      <a:pt x="280" y="1771"/>
                      <a:pt x="683" y="2080"/>
                      <a:pt x="1150" y="2080"/>
                    </a:cubicBezTo>
                    <a:cubicBezTo>
                      <a:pt x="1241" y="2080"/>
                      <a:pt x="1335" y="2068"/>
                      <a:pt x="1429" y="2043"/>
                    </a:cubicBezTo>
                    <a:cubicBezTo>
                      <a:pt x="1976" y="1891"/>
                      <a:pt x="2311" y="1314"/>
                      <a:pt x="2159" y="767"/>
                    </a:cubicBezTo>
                    <a:cubicBezTo>
                      <a:pt x="2032" y="309"/>
                      <a:pt x="1607" y="0"/>
                      <a:pt x="1151" y="0"/>
                    </a:cubicBez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484350" y="1887325"/>
                <a:ext cx="54750" cy="35125"/>
              </a:xfrm>
              <a:custGeom>
                <a:avLst/>
                <a:gdLst/>
                <a:ahLst/>
                <a:cxnLst/>
                <a:rect l="l" t="t" r="r" b="b"/>
                <a:pathLst>
                  <a:path w="2190" h="1405" extrusionOk="0">
                    <a:moveTo>
                      <a:pt x="1152" y="0"/>
                    </a:moveTo>
                    <a:cubicBezTo>
                      <a:pt x="1063" y="0"/>
                      <a:pt x="972" y="12"/>
                      <a:pt x="882" y="37"/>
                    </a:cubicBezTo>
                    <a:cubicBezTo>
                      <a:pt x="335" y="189"/>
                      <a:pt x="1" y="767"/>
                      <a:pt x="153" y="1314"/>
                    </a:cubicBezTo>
                    <a:cubicBezTo>
                      <a:pt x="153" y="1344"/>
                      <a:pt x="153" y="1374"/>
                      <a:pt x="183" y="1405"/>
                    </a:cubicBezTo>
                    <a:lnTo>
                      <a:pt x="2189" y="858"/>
                    </a:lnTo>
                    <a:cubicBezTo>
                      <a:pt x="2159" y="827"/>
                      <a:pt x="2159" y="797"/>
                      <a:pt x="2159" y="767"/>
                    </a:cubicBezTo>
                    <a:cubicBezTo>
                      <a:pt x="2032" y="309"/>
                      <a:pt x="1607" y="0"/>
                      <a:pt x="115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589225" y="1731700"/>
                <a:ext cx="54750" cy="42750"/>
              </a:xfrm>
              <a:custGeom>
                <a:avLst/>
                <a:gdLst/>
                <a:ahLst/>
                <a:cxnLst/>
                <a:rect l="l" t="t" r="r" b="b"/>
                <a:pathLst>
                  <a:path w="2190" h="1710" extrusionOk="0">
                    <a:moveTo>
                      <a:pt x="1855" y="1"/>
                    </a:moveTo>
                    <a:lnTo>
                      <a:pt x="1" y="517"/>
                    </a:lnTo>
                    <a:cubicBezTo>
                      <a:pt x="1" y="669"/>
                      <a:pt x="1" y="791"/>
                      <a:pt x="31" y="943"/>
                    </a:cubicBezTo>
                    <a:cubicBezTo>
                      <a:pt x="158" y="1400"/>
                      <a:pt x="583" y="1709"/>
                      <a:pt x="1038" y="1709"/>
                    </a:cubicBezTo>
                    <a:cubicBezTo>
                      <a:pt x="1128" y="1709"/>
                      <a:pt x="1218" y="1697"/>
                      <a:pt x="1308" y="1672"/>
                    </a:cubicBezTo>
                    <a:cubicBezTo>
                      <a:pt x="1855" y="1520"/>
                      <a:pt x="2189" y="943"/>
                      <a:pt x="2037" y="396"/>
                    </a:cubicBezTo>
                    <a:cubicBezTo>
                      <a:pt x="2007" y="244"/>
                      <a:pt x="1946" y="122"/>
                      <a:pt x="185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402300" y="1323425"/>
                <a:ext cx="55500" cy="44325"/>
              </a:xfrm>
              <a:custGeom>
                <a:avLst/>
                <a:gdLst/>
                <a:ahLst/>
                <a:cxnLst/>
                <a:rect l="l" t="t" r="r" b="b"/>
                <a:pathLst>
                  <a:path w="2220" h="1773" extrusionOk="0">
                    <a:moveTo>
                      <a:pt x="1165" y="1"/>
                    </a:moveTo>
                    <a:cubicBezTo>
                      <a:pt x="1072" y="1"/>
                      <a:pt x="976" y="13"/>
                      <a:pt x="882" y="40"/>
                    </a:cubicBezTo>
                    <a:cubicBezTo>
                      <a:pt x="335" y="192"/>
                      <a:pt x="0" y="739"/>
                      <a:pt x="152" y="1316"/>
                    </a:cubicBezTo>
                    <a:cubicBezTo>
                      <a:pt x="213" y="1499"/>
                      <a:pt x="304" y="1650"/>
                      <a:pt x="426" y="1772"/>
                    </a:cubicBezTo>
                    <a:lnTo>
                      <a:pt x="2158" y="1316"/>
                    </a:lnTo>
                    <a:cubicBezTo>
                      <a:pt x="2219" y="1134"/>
                      <a:pt x="2219" y="951"/>
                      <a:pt x="2158" y="769"/>
                    </a:cubicBezTo>
                    <a:cubicBezTo>
                      <a:pt x="2033" y="291"/>
                      <a:pt x="1616" y="1"/>
                      <a:pt x="1165"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084650" y="1204350"/>
                <a:ext cx="646700" cy="779650"/>
              </a:xfrm>
              <a:custGeom>
                <a:avLst/>
                <a:gdLst/>
                <a:ahLst/>
                <a:cxnLst/>
                <a:rect l="l" t="t" r="r" b="b"/>
                <a:pathLst>
                  <a:path w="25868" h="31186" fill="none" extrusionOk="0">
                    <a:moveTo>
                      <a:pt x="23953" y="26596"/>
                    </a:moveTo>
                    <a:lnTo>
                      <a:pt x="8390" y="30852"/>
                    </a:lnTo>
                    <a:cubicBezTo>
                      <a:pt x="7174" y="31186"/>
                      <a:pt x="5928" y="30456"/>
                      <a:pt x="5594" y="29271"/>
                    </a:cubicBezTo>
                    <a:lnTo>
                      <a:pt x="153" y="9271"/>
                    </a:lnTo>
                    <a:cubicBezTo>
                      <a:pt x="1" y="8724"/>
                      <a:pt x="62" y="8146"/>
                      <a:pt x="305" y="7629"/>
                    </a:cubicBezTo>
                    <a:lnTo>
                      <a:pt x="2493" y="3435"/>
                    </a:lnTo>
                    <a:lnTo>
                      <a:pt x="15077" y="0"/>
                    </a:lnTo>
                    <a:lnTo>
                      <a:pt x="19089" y="2523"/>
                    </a:lnTo>
                    <a:cubicBezTo>
                      <a:pt x="19576" y="2827"/>
                      <a:pt x="19910" y="3283"/>
                      <a:pt x="20062" y="3830"/>
                    </a:cubicBezTo>
                    <a:lnTo>
                      <a:pt x="25533" y="23830"/>
                    </a:lnTo>
                    <a:cubicBezTo>
                      <a:pt x="25868" y="25016"/>
                      <a:pt x="25138" y="26262"/>
                      <a:pt x="23953" y="265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029950" y="1082000"/>
                <a:ext cx="521300" cy="231025"/>
              </a:xfrm>
              <a:custGeom>
                <a:avLst/>
                <a:gdLst/>
                <a:ahLst/>
                <a:cxnLst/>
                <a:rect l="l" t="t" r="r" b="b"/>
                <a:pathLst>
                  <a:path w="20852" h="9241" fill="none" extrusionOk="0">
                    <a:moveTo>
                      <a:pt x="20214" y="4073"/>
                    </a:moveTo>
                    <a:lnTo>
                      <a:pt x="1733" y="9119"/>
                    </a:lnTo>
                    <a:cubicBezTo>
                      <a:pt x="1338" y="9241"/>
                      <a:pt x="912" y="8997"/>
                      <a:pt x="791" y="8602"/>
                    </a:cubicBezTo>
                    <a:lnTo>
                      <a:pt x="122" y="6079"/>
                    </a:lnTo>
                    <a:cubicBezTo>
                      <a:pt x="0" y="5684"/>
                      <a:pt x="244" y="5259"/>
                      <a:pt x="639" y="5168"/>
                    </a:cubicBezTo>
                    <a:lnTo>
                      <a:pt x="19119" y="122"/>
                    </a:lnTo>
                    <a:cubicBezTo>
                      <a:pt x="19514" y="0"/>
                      <a:pt x="19940" y="244"/>
                      <a:pt x="20062" y="639"/>
                    </a:cubicBezTo>
                    <a:lnTo>
                      <a:pt x="20730" y="3161"/>
                    </a:lnTo>
                    <a:cubicBezTo>
                      <a:pt x="20852" y="3557"/>
                      <a:pt x="20609" y="3982"/>
                      <a:pt x="20214" y="40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093025" y="1319075"/>
                <a:ext cx="606400" cy="531200"/>
              </a:xfrm>
              <a:custGeom>
                <a:avLst/>
                <a:gdLst/>
                <a:ahLst/>
                <a:cxnLst/>
                <a:rect l="l" t="t" r="r" b="b"/>
                <a:pathLst>
                  <a:path w="24256" h="21248" fill="none" extrusionOk="0">
                    <a:moveTo>
                      <a:pt x="0" y="5442"/>
                    </a:moveTo>
                    <a:lnTo>
                      <a:pt x="19940" y="1"/>
                    </a:lnTo>
                    <a:lnTo>
                      <a:pt x="24256" y="15806"/>
                    </a:lnTo>
                    <a:lnTo>
                      <a:pt x="4347" y="2124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093025" y="1319075"/>
                <a:ext cx="506875" cy="165675"/>
              </a:xfrm>
              <a:custGeom>
                <a:avLst/>
                <a:gdLst/>
                <a:ahLst/>
                <a:cxnLst/>
                <a:rect l="l" t="t" r="r" b="b"/>
                <a:pathLst>
                  <a:path w="20275" h="6627" fill="none" extrusionOk="0">
                    <a:moveTo>
                      <a:pt x="0" y="5442"/>
                    </a:moveTo>
                    <a:lnTo>
                      <a:pt x="19940" y="1"/>
                    </a:lnTo>
                    <a:lnTo>
                      <a:pt x="20274" y="1186"/>
                    </a:lnTo>
                    <a:lnTo>
                      <a:pt x="335" y="662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193325" y="1684600"/>
                <a:ext cx="506100" cy="165675"/>
              </a:xfrm>
              <a:custGeom>
                <a:avLst/>
                <a:gdLst/>
                <a:ahLst/>
                <a:cxnLst/>
                <a:rect l="l" t="t" r="r" b="b"/>
                <a:pathLst>
                  <a:path w="20244" h="6627" fill="none" extrusionOk="0">
                    <a:moveTo>
                      <a:pt x="0" y="5441"/>
                    </a:moveTo>
                    <a:lnTo>
                      <a:pt x="19940" y="0"/>
                    </a:lnTo>
                    <a:lnTo>
                      <a:pt x="20244" y="1185"/>
                    </a:lnTo>
                    <a:lnTo>
                      <a:pt x="304" y="66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175850" y="1411025"/>
                <a:ext cx="441525" cy="347300"/>
              </a:xfrm>
              <a:custGeom>
                <a:avLst/>
                <a:gdLst/>
                <a:ahLst/>
                <a:cxnLst/>
                <a:rect l="l" t="t" r="r" b="b"/>
                <a:pathLst>
                  <a:path w="17661" h="13892" fill="none" extrusionOk="0">
                    <a:moveTo>
                      <a:pt x="0" y="4104"/>
                    </a:moveTo>
                    <a:lnTo>
                      <a:pt x="14985" y="1"/>
                    </a:lnTo>
                    <a:lnTo>
                      <a:pt x="17660" y="9788"/>
                    </a:lnTo>
                    <a:lnTo>
                      <a:pt x="2675" y="138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309575" y="1497650"/>
                <a:ext cx="174050" cy="174050"/>
              </a:xfrm>
              <a:custGeom>
                <a:avLst/>
                <a:gdLst/>
                <a:ahLst/>
                <a:cxnLst/>
                <a:rect l="l" t="t" r="r" b="b"/>
                <a:pathLst>
                  <a:path w="6962" h="6962" fill="none" extrusionOk="0">
                    <a:moveTo>
                      <a:pt x="6627" y="2007"/>
                    </a:moveTo>
                    <a:lnTo>
                      <a:pt x="3892" y="2736"/>
                    </a:lnTo>
                    <a:lnTo>
                      <a:pt x="3162" y="1"/>
                    </a:lnTo>
                    <a:lnTo>
                      <a:pt x="1977" y="335"/>
                    </a:lnTo>
                    <a:lnTo>
                      <a:pt x="2737" y="3071"/>
                    </a:lnTo>
                    <a:lnTo>
                      <a:pt x="1" y="3800"/>
                    </a:lnTo>
                    <a:lnTo>
                      <a:pt x="305" y="4986"/>
                    </a:lnTo>
                    <a:lnTo>
                      <a:pt x="3041" y="4226"/>
                    </a:lnTo>
                    <a:lnTo>
                      <a:pt x="3800" y="6961"/>
                    </a:lnTo>
                    <a:lnTo>
                      <a:pt x="4955" y="6657"/>
                    </a:lnTo>
                    <a:lnTo>
                      <a:pt x="4226" y="3922"/>
                    </a:lnTo>
                    <a:lnTo>
                      <a:pt x="6962" y="316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084650" y="1246125"/>
                <a:ext cx="646700" cy="737875"/>
              </a:xfrm>
              <a:custGeom>
                <a:avLst/>
                <a:gdLst/>
                <a:ahLst/>
                <a:cxnLst/>
                <a:rect l="l" t="t" r="r" b="b"/>
                <a:pathLst>
                  <a:path w="25868" h="29515" fill="none" extrusionOk="0">
                    <a:moveTo>
                      <a:pt x="305" y="5989"/>
                    </a:moveTo>
                    <a:cubicBezTo>
                      <a:pt x="62" y="6475"/>
                      <a:pt x="1" y="7053"/>
                      <a:pt x="153" y="7600"/>
                    </a:cubicBezTo>
                    <a:lnTo>
                      <a:pt x="5594" y="27600"/>
                    </a:lnTo>
                    <a:cubicBezTo>
                      <a:pt x="5928" y="28785"/>
                      <a:pt x="7174" y="29515"/>
                      <a:pt x="8390" y="29181"/>
                    </a:cubicBezTo>
                    <a:lnTo>
                      <a:pt x="23953" y="24925"/>
                    </a:lnTo>
                    <a:cubicBezTo>
                      <a:pt x="25138" y="24591"/>
                      <a:pt x="25868" y="23345"/>
                      <a:pt x="25533" y="22159"/>
                    </a:cubicBezTo>
                    <a:lnTo>
                      <a:pt x="20062" y="2159"/>
                    </a:lnTo>
                    <a:cubicBezTo>
                      <a:pt x="19910" y="1612"/>
                      <a:pt x="19576" y="1156"/>
                      <a:pt x="19089" y="852"/>
                    </a:cubicBezTo>
                    <a:lnTo>
                      <a:pt x="17752" y="1"/>
                    </a:lnTo>
                    <a:lnTo>
                      <a:pt x="1034" y="45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162925" y="1334275"/>
                <a:ext cx="55500" cy="48650"/>
              </a:xfrm>
              <a:custGeom>
                <a:avLst/>
                <a:gdLst/>
                <a:ahLst/>
                <a:cxnLst/>
                <a:rect l="l" t="t" r="r" b="b"/>
                <a:pathLst>
                  <a:path w="2220" h="1946" fill="none" extrusionOk="0">
                    <a:moveTo>
                      <a:pt x="31" y="1065"/>
                    </a:moveTo>
                    <a:cubicBezTo>
                      <a:pt x="183" y="1612"/>
                      <a:pt x="761" y="1946"/>
                      <a:pt x="1338" y="1794"/>
                    </a:cubicBezTo>
                    <a:cubicBezTo>
                      <a:pt x="1885" y="1642"/>
                      <a:pt x="2219" y="1065"/>
                      <a:pt x="2068" y="517"/>
                    </a:cubicBezTo>
                    <a:cubicBezTo>
                      <a:pt x="2007" y="305"/>
                      <a:pt x="1885" y="122"/>
                      <a:pt x="1733" y="1"/>
                    </a:cubicBezTo>
                    <a:lnTo>
                      <a:pt x="61" y="457"/>
                    </a:lnTo>
                    <a:cubicBezTo>
                      <a:pt x="1" y="639"/>
                      <a:pt x="1" y="852"/>
                      <a:pt x="31" y="106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318700" y="1857850"/>
                <a:ext cx="57775" cy="57775"/>
              </a:xfrm>
              <a:custGeom>
                <a:avLst/>
                <a:gdLst/>
                <a:ahLst/>
                <a:cxnLst/>
                <a:rect l="l" t="t" r="r" b="b"/>
                <a:pathLst>
                  <a:path w="2311" h="2311" fill="none" extrusionOk="0">
                    <a:moveTo>
                      <a:pt x="2159" y="882"/>
                    </a:moveTo>
                    <a:cubicBezTo>
                      <a:pt x="2311" y="1429"/>
                      <a:pt x="1976" y="2006"/>
                      <a:pt x="1429" y="2158"/>
                    </a:cubicBezTo>
                    <a:cubicBezTo>
                      <a:pt x="852" y="2310"/>
                      <a:pt x="305" y="1976"/>
                      <a:pt x="153" y="1429"/>
                    </a:cubicBezTo>
                    <a:cubicBezTo>
                      <a:pt x="1" y="882"/>
                      <a:pt x="305" y="304"/>
                      <a:pt x="882" y="152"/>
                    </a:cubicBezTo>
                    <a:cubicBezTo>
                      <a:pt x="1429" y="0"/>
                      <a:pt x="2007" y="335"/>
                      <a:pt x="2159" y="88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484350" y="1884450"/>
                <a:ext cx="54750" cy="38000"/>
              </a:xfrm>
              <a:custGeom>
                <a:avLst/>
                <a:gdLst/>
                <a:ahLst/>
                <a:cxnLst/>
                <a:rect l="l" t="t" r="r" b="b"/>
                <a:pathLst>
                  <a:path w="2190" h="1520" fill="none" extrusionOk="0">
                    <a:moveTo>
                      <a:pt x="882" y="152"/>
                    </a:moveTo>
                    <a:cubicBezTo>
                      <a:pt x="335" y="304"/>
                      <a:pt x="1" y="882"/>
                      <a:pt x="153" y="1429"/>
                    </a:cubicBezTo>
                    <a:cubicBezTo>
                      <a:pt x="153" y="1459"/>
                      <a:pt x="153" y="1489"/>
                      <a:pt x="183" y="1520"/>
                    </a:cubicBezTo>
                    <a:lnTo>
                      <a:pt x="2189" y="973"/>
                    </a:lnTo>
                    <a:cubicBezTo>
                      <a:pt x="2159" y="942"/>
                      <a:pt x="2159" y="912"/>
                      <a:pt x="2159" y="882"/>
                    </a:cubicBezTo>
                    <a:cubicBezTo>
                      <a:pt x="2007" y="334"/>
                      <a:pt x="1430" y="0"/>
                      <a:pt x="882" y="15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589225" y="1731700"/>
                <a:ext cx="54750" cy="45625"/>
              </a:xfrm>
              <a:custGeom>
                <a:avLst/>
                <a:gdLst/>
                <a:ahLst/>
                <a:cxnLst/>
                <a:rect l="l" t="t" r="r" b="b"/>
                <a:pathLst>
                  <a:path w="2190" h="1825" fill="none" extrusionOk="0">
                    <a:moveTo>
                      <a:pt x="1" y="517"/>
                    </a:moveTo>
                    <a:cubicBezTo>
                      <a:pt x="1" y="669"/>
                      <a:pt x="1" y="791"/>
                      <a:pt x="31" y="943"/>
                    </a:cubicBezTo>
                    <a:cubicBezTo>
                      <a:pt x="183" y="1490"/>
                      <a:pt x="760" y="1824"/>
                      <a:pt x="1308" y="1672"/>
                    </a:cubicBezTo>
                    <a:cubicBezTo>
                      <a:pt x="1855" y="1520"/>
                      <a:pt x="2189" y="943"/>
                      <a:pt x="2037" y="396"/>
                    </a:cubicBezTo>
                    <a:cubicBezTo>
                      <a:pt x="2007" y="244"/>
                      <a:pt x="1946" y="122"/>
                      <a:pt x="1855"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402300" y="1320600"/>
                <a:ext cx="55500" cy="47150"/>
              </a:xfrm>
              <a:custGeom>
                <a:avLst/>
                <a:gdLst/>
                <a:ahLst/>
                <a:cxnLst/>
                <a:rect l="l" t="t" r="r" b="b"/>
                <a:pathLst>
                  <a:path w="2220" h="1886" fill="none" extrusionOk="0">
                    <a:moveTo>
                      <a:pt x="2158" y="1429"/>
                    </a:moveTo>
                    <a:cubicBezTo>
                      <a:pt x="2219" y="1247"/>
                      <a:pt x="2219" y="1064"/>
                      <a:pt x="2158" y="882"/>
                    </a:cubicBezTo>
                    <a:cubicBezTo>
                      <a:pt x="2006" y="305"/>
                      <a:pt x="1429" y="1"/>
                      <a:pt x="882" y="153"/>
                    </a:cubicBezTo>
                    <a:cubicBezTo>
                      <a:pt x="335" y="305"/>
                      <a:pt x="0" y="852"/>
                      <a:pt x="152" y="1429"/>
                    </a:cubicBezTo>
                    <a:cubicBezTo>
                      <a:pt x="213" y="1612"/>
                      <a:pt x="304" y="1763"/>
                      <a:pt x="426" y="188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0" name="Google Shape;1160;p40"/>
          <p:cNvGrpSpPr/>
          <p:nvPr/>
        </p:nvGrpSpPr>
        <p:grpSpPr>
          <a:xfrm rot="-4681337">
            <a:off x="91872" y="-513568"/>
            <a:ext cx="1774006" cy="2286068"/>
            <a:chOff x="6657355" y="221675"/>
            <a:chExt cx="2059068" cy="2644025"/>
          </a:xfrm>
        </p:grpSpPr>
        <p:sp>
          <p:nvSpPr>
            <p:cNvPr id="1161" name="Google Shape;1161;p40"/>
            <p:cNvSpPr/>
            <p:nvPr/>
          </p:nvSpPr>
          <p:spPr>
            <a:xfrm>
              <a:off x="6657355" y="221675"/>
              <a:ext cx="2059068" cy="2644025"/>
            </a:xfrm>
            <a:custGeom>
              <a:avLst/>
              <a:gdLst/>
              <a:ahLst/>
              <a:cxnLst/>
              <a:rect l="l" t="t" r="r" b="b"/>
              <a:pathLst>
                <a:path w="36105" h="46362" extrusionOk="0">
                  <a:moveTo>
                    <a:pt x="25664" y="1"/>
                  </a:moveTo>
                  <a:cubicBezTo>
                    <a:pt x="24812" y="1"/>
                    <a:pt x="23976" y="404"/>
                    <a:pt x="23457" y="1155"/>
                  </a:cubicBezTo>
                  <a:lnTo>
                    <a:pt x="23195" y="1535"/>
                  </a:lnTo>
                  <a:cubicBezTo>
                    <a:pt x="22784" y="2119"/>
                    <a:pt x="22627" y="2828"/>
                    <a:pt x="22752" y="3529"/>
                  </a:cubicBezTo>
                  <a:cubicBezTo>
                    <a:pt x="22339" y="3311"/>
                    <a:pt x="21885" y="3198"/>
                    <a:pt x="21423" y="3198"/>
                  </a:cubicBezTo>
                  <a:cubicBezTo>
                    <a:pt x="21254" y="3198"/>
                    <a:pt x="21084" y="3213"/>
                    <a:pt x="20915" y="3243"/>
                  </a:cubicBezTo>
                  <a:cubicBezTo>
                    <a:pt x="20159" y="3381"/>
                    <a:pt x="19504" y="3800"/>
                    <a:pt x="19074" y="4423"/>
                  </a:cubicBezTo>
                  <a:lnTo>
                    <a:pt x="18717" y="4940"/>
                  </a:lnTo>
                  <a:cubicBezTo>
                    <a:pt x="18274" y="5567"/>
                    <a:pt x="18106" y="6327"/>
                    <a:pt x="18239" y="7083"/>
                  </a:cubicBezTo>
                  <a:cubicBezTo>
                    <a:pt x="18305" y="7455"/>
                    <a:pt x="18443" y="7804"/>
                    <a:pt x="18638" y="8113"/>
                  </a:cubicBezTo>
                  <a:lnTo>
                    <a:pt x="17404" y="9884"/>
                  </a:lnTo>
                  <a:cubicBezTo>
                    <a:pt x="17330" y="9967"/>
                    <a:pt x="17263" y="10045"/>
                    <a:pt x="17213" y="10124"/>
                  </a:cubicBezTo>
                  <a:lnTo>
                    <a:pt x="16428" y="11244"/>
                  </a:lnTo>
                  <a:cubicBezTo>
                    <a:pt x="16370" y="11330"/>
                    <a:pt x="16315" y="11420"/>
                    <a:pt x="16272" y="11514"/>
                  </a:cubicBezTo>
                  <a:lnTo>
                    <a:pt x="7605" y="23954"/>
                  </a:lnTo>
                  <a:cubicBezTo>
                    <a:pt x="6246" y="25909"/>
                    <a:pt x="6328" y="28484"/>
                    <a:pt x="7636" y="30345"/>
                  </a:cubicBezTo>
                  <a:lnTo>
                    <a:pt x="7511" y="30611"/>
                  </a:lnTo>
                  <a:cubicBezTo>
                    <a:pt x="7151" y="31359"/>
                    <a:pt x="7131" y="32189"/>
                    <a:pt x="7405" y="32911"/>
                  </a:cubicBezTo>
                  <a:lnTo>
                    <a:pt x="451" y="42902"/>
                  </a:lnTo>
                  <a:cubicBezTo>
                    <a:pt x="130" y="43368"/>
                    <a:pt x="0" y="43956"/>
                    <a:pt x="102" y="44512"/>
                  </a:cubicBezTo>
                  <a:cubicBezTo>
                    <a:pt x="204" y="45076"/>
                    <a:pt x="522" y="45566"/>
                    <a:pt x="992" y="45895"/>
                  </a:cubicBezTo>
                  <a:cubicBezTo>
                    <a:pt x="1434" y="46200"/>
                    <a:pt x="1951" y="46361"/>
                    <a:pt x="2484" y="46361"/>
                  </a:cubicBezTo>
                  <a:cubicBezTo>
                    <a:pt x="2638" y="46361"/>
                    <a:pt x="2790" y="46350"/>
                    <a:pt x="2943" y="46322"/>
                  </a:cubicBezTo>
                  <a:cubicBezTo>
                    <a:pt x="3636" y="46197"/>
                    <a:pt x="4240" y="45813"/>
                    <a:pt x="4636" y="45240"/>
                  </a:cubicBezTo>
                  <a:lnTo>
                    <a:pt x="11323" y="35638"/>
                  </a:lnTo>
                  <a:cubicBezTo>
                    <a:pt x="11336" y="35638"/>
                    <a:pt x="11349" y="35638"/>
                    <a:pt x="11362" y="35638"/>
                  </a:cubicBezTo>
                  <a:cubicBezTo>
                    <a:pt x="12133" y="35638"/>
                    <a:pt x="12908" y="35307"/>
                    <a:pt x="13451" y="34741"/>
                  </a:cubicBezTo>
                  <a:lnTo>
                    <a:pt x="13651" y="34533"/>
                  </a:lnTo>
                  <a:cubicBezTo>
                    <a:pt x="14113" y="34659"/>
                    <a:pt x="14596" y="34722"/>
                    <a:pt x="15081" y="34722"/>
                  </a:cubicBezTo>
                  <a:cubicBezTo>
                    <a:pt x="15411" y="34722"/>
                    <a:pt x="15742" y="34693"/>
                    <a:pt x="16068" y="34634"/>
                  </a:cubicBezTo>
                  <a:cubicBezTo>
                    <a:pt x="17530" y="34372"/>
                    <a:pt x="18803" y="33557"/>
                    <a:pt x="19649" y="32339"/>
                  </a:cubicBezTo>
                  <a:lnTo>
                    <a:pt x="20088" y="31712"/>
                  </a:lnTo>
                  <a:cubicBezTo>
                    <a:pt x="20092" y="31708"/>
                    <a:pt x="20096" y="31700"/>
                    <a:pt x="20099" y="31696"/>
                  </a:cubicBezTo>
                  <a:lnTo>
                    <a:pt x="21471" y="29725"/>
                  </a:lnTo>
                  <a:cubicBezTo>
                    <a:pt x="21491" y="29701"/>
                    <a:pt x="21506" y="29674"/>
                    <a:pt x="21522" y="29651"/>
                  </a:cubicBezTo>
                  <a:cubicBezTo>
                    <a:pt x="21526" y="29647"/>
                    <a:pt x="21526" y="29647"/>
                    <a:pt x="21526" y="29643"/>
                  </a:cubicBezTo>
                  <a:lnTo>
                    <a:pt x="28336" y="19867"/>
                  </a:lnTo>
                  <a:cubicBezTo>
                    <a:pt x="28398" y="19801"/>
                    <a:pt x="28453" y="19730"/>
                    <a:pt x="28508" y="19652"/>
                  </a:cubicBezTo>
                  <a:lnTo>
                    <a:pt x="29284" y="18535"/>
                  </a:lnTo>
                  <a:cubicBezTo>
                    <a:pt x="29338" y="18461"/>
                    <a:pt x="29385" y="18383"/>
                    <a:pt x="29428" y="18300"/>
                  </a:cubicBezTo>
                  <a:lnTo>
                    <a:pt x="30683" y="16498"/>
                  </a:lnTo>
                  <a:cubicBezTo>
                    <a:pt x="30876" y="16541"/>
                    <a:pt x="31077" y="16561"/>
                    <a:pt x="31278" y="16561"/>
                  </a:cubicBezTo>
                  <a:cubicBezTo>
                    <a:pt x="31448" y="16561"/>
                    <a:pt x="31618" y="16546"/>
                    <a:pt x="31783" y="16518"/>
                  </a:cubicBezTo>
                  <a:cubicBezTo>
                    <a:pt x="32540" y="16384"/>
                    <a:pt x="33193" y="15961"/>
                    <a:pt x="33625" y="15338"/>
                  </a:cubicBezTo>
                  <a:lnTo>
                    <a:pt x="33993" y="14809"/>
                  </a:lnTo>
                  <a:cubicBezTo>
                    <a:pt x="34428" y="14182"/>
                    <a:pt x="34589" y="13426"/>
                    <a:pt x="34455" y="12674"/>
                  </a:cubicBezTo>
                  <a:cubicBezTo>
                    <a:pt x="34342" y="12039"/>
                    <a:pt x="34025" y="11475"/>
                    <a:pt x="33551" y="11052"/>
                  </a:cubicBezTo>
                  <a:cubicBezTo>
                    <a:pt x="34251" y="10927"/>
                    <a:pt x="34859" y="10535"/>
                    <a:pt x="35274" y="9943"/>
                  </a:cubicBezTo>
                  <a:lnTo>
                    <a:pt x="35537" y="9563"/>
                  </a:lnTo>
                  <a:cubicBezTo>
                    <a:pt x="35949" y="8976"/>
                    <a:pt x="36105" y="8258"/>
                    <a:pt x="35980" y="7553"/>
                  </a:cubicBezTo>
                  <a:cubicBezTo>
                    <a:pt x="35850" y="6848"/>
                    <a:pt x="35459" y="6236"/>
                    <a:pt x="34871" y="5826"/>
                  </a:cubicBezTo>
                  <a:lnTo>
                    <a:pt x="27188" y="477"/>
                  </a:lnTo>
                  <a:cubicBezTo>
                    <a:pt x="26722" y="155"/>
                    <a:pt x="26190" y="1"/>
                    <a:pt x="25664"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40"/>
            <p:cNvGrpSpPr/>
            <p:nvPr/>
          </p:nvGrpSpPr>
          <p:grpSpPr>
            <a:xfrm>
              <a:off x="6773261" y="340218"/>
              <a:ext cx="1827180" cy="2431077"/>
              <a:chOff x="591475" y="580850"/>
              <a:chExt cx="879975" cy="1170250"/>
            </a:xfrm>
          </p:grpSpPr>
          <p:sp>
            <p:nvSpPr>
              <p:cNvPr id="1163" name="Google Shape;1163;p40"/>
              <p:cNvSpPr/>
              <p:nvPr/>
            </p:nvSpPr>
            <p:spPr>
              <a:xfrm>
                <a:off x="760150" y="738900"/>
                <a:ext cx="601875" cy="687800"/>
              </a:xfrm>
              <a:custGeom>
                <a:avLst/>
                <a:gdLst/>
                <a:ahLst/>
                <a:cxnLst/>
                <a:rect l="l" t="t" r="r" b="b"/>
                <a:pathLst>
                  <a:path w="24075" h="27512" extrusionOk="0">
                    <a:moveTo>
                      <a:pt x="14652" y="1"/>
                    </a:moveTo>
                    <a:lnTo>
                      <a:pt x="1186" y="19302"/>
                    </a:lnTo>
                    <a:cubicBezTo>
                      <a:pt x="1" y="21034"/>
                      <a:pt x="396" y="23375"/>
                      <a:pt x="2129" y="24591"/>
                    </a:cubicBezTo>
                    <a:lnTo>
                      <a:pt x="5350" y="26840"/>
                    </a:lnTo>
                    <a:cubicBezTo>
                      <a:pt x="6014" y="27294"/>
                      <a:pt x="6767" y="27512"/>
                      <a:pt x="7512" y="27512"/>
                    </a:cubicBezTo>
                    <a:cubicBezTo>
                      <a:pt x="8711" y="27512"/>
                      <a:pt x="9889" y="26948"/>
                      <a:pt x="10639" y="25898"/>
                    </a:cubicBezTo>
                    <a:lnTo>
                      <a:pt x="24074" y="6566"/>
                    </a:lnTo>
                    <a:lnTo>
                      <a:pt x="1465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1056525" y="738150"/>
                <a:ext cx="305500" cy="264450"/>
              </a:xfrm>
              <a:custGeom>
                <a:avLst/>
                <a:gdLst/>
                <a:ahLst/>
                <a:cxnLst/>
                <a:rect l="l" t="t" r="r" b="b"/>
                <a:pathLst>
                  <a:path w="12220" h="10578" extrusionOk="0">
                    <a:moveTo>
                      <a:pt x="2797" y="0"/>
                    </a:moveTo>
                    <a:lnTo>
                      <a:pt x="0" y="4012"/>
                    </a:lnTo>
                    <a:lnTo>
                      <a:pt x="9453" y="10578"/>
                    </a:lnTo>
                    <a:lnTo>
                      <a:pt x="12219" y="6596"/>
                    </a:lnTo>
                    <a:lnTo>
                      <a:pt x="279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1091475" y="671675"/>
                <a:ext cx="338175" cy="251500"/>
              </a:xfrm>
              <a:custGeom>
                <a:avLst/>
                <a:gdLst/>
                <a:ahLst/>
                <a:cxnLst/>
                <a:rect l="l" t="t" r="r" b="b"/>
                <a:pathLst>
                  <a:path w="13527" h="10060" extrusionOk="0">
                    <a:moveTo>
                      <a:pt x="1289" y="1"/>
                    </a:moveTo>
                    <a:cubicBezTo>
                      <a:pt x="1036" y="1"/>
                      <a:pt x="790" y="122"/>
                      <a:pt x="639" y="349"/>
                    </a:cubicBezTo>
                    <a:lnTo>
                      <a:pt x="244" y="927"/>
                    </a:lnTo>
                    <a:cubicBezTo>
                      <a:pt x="0" y="1291"/>
                      <a:pt x="92" y="1778"/>
                      <a:pt x="426" y="2021"/>
                    </a:cubicBezTo>
                    <a:lnTo>
                      <a:pt x="11764" y="9924"/>
                    </a:lnTo>
                    <a:cubicBezTo>
                      <a:pt x="11901" y="10015"/>
                      <a:pt x="12055" y="10060"/>
                      <a:pt x="12208" y="10060"/>
                    </a:cubicBezTo>
                    <a:cubicBezTo>
                      <a:pt x="12460" y="10060"/>
                      <a:pt x="12706" y="9938"/>
                      <a:pt x="12858" y="9711"/>
                    </a:cubicBezTo>
                    <a:lnTo>
                      <a:pt x="13283" y="9134"/>
                    </a:lnTo>
                    <a:cubicBezTo>
                      <a:pt x="13526" y="8799"/>
                      <a:pt x="13435" y="8282"/>
                      <a:pt x="13071" y="8039"/>
                    </a:cubicBezTo>
                    <a:lnTo>
                      <a:pt x="1733" y="136"/>
                    </a:lnTo>
                    <a:cubicBezTo>
                      <a:pt x="1596" y="45"/>
                      <a:pt x="1441" y="1"/>
                      <a:pt x="12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1216850" y="582800"/>
                <a:ext cx="254600" cy="188925"/>
              </a:xfrm>
              <a:custGeom>
                <a:avLst/>
                <a:gdLst/>
                <a:ahLst/>
                <a:cxnLst/>
                <a:rect l="l" t="t" r="r" b="b"/>
                <a:pathLst>
                  <a:path w="10184" h="7557" extrusionOk="0">
                    <a:moveTo>
                      <a:pt x="989" y="0"/>
                    </a:moveTo>
                    <a:cubicBezTo>
                      <a:pt x="807" y="0"/>
                      <a:pt x="618" y="88"/>
                      <a:pt x="487" y="257"/>
                    </a:cubicBezTo>
                    <a:lnTo>
                      <a:pt x="213" y="713"/>
                    </a:lnTo>
                    <a:cubicBezTo>
                      <a:pt x="1" y="956"/>
                      <a:pt x="92" y="1321"/>
                      <a:pt x="335" y="1533"/>
                    </a:cubicBezTo>
                    <a:lnTo>
                      <a:pt x="8876" y="7460"/>
                    </a:lnTo>
                    <a:cubicBezTo>
                      <a:pt x="8964" y="7527"/>
                      <a:pt x="9069" y="7557"/>
                      <a:pt x="9176" y="7557"/>
                    </a:cubicBezTo>
                    <a:cubicBezTo>
                      <a:pt x="9364" y="7557"/>
                      <a:pt x="9561" y="7463"/>
                      <a:pt x="9697" y="7308"/>
                    </a:cubicBezTo>
                    <a:lnTo>
                      <a:pt x="9970" y="6853"/>
                    </a:lnTo>
                    <a:cubicBezTo>
                      <a:pt x="10183" y="6609"/>
                      <a:pt x="10092" y="6245"/>
                      <a:pt x="9849" y="6032"/>
                    </a:cubicBezTo>
                    <a:lnTo>
                      <a:pt x="1308" y="105"/>
                    </a:lnTo>
                    <a:cubicBezTo>
                      <a:pt x="1214" y="35"/>
                      <a:pt x="1103" y="0"/>
                      <a:pt x="989"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1235850" y="666725"/>
                <a:ext cx="136800" cy="135275"/>
              </a:xfrm>
              <a:custGeom>
                <a:avLst/>
                <a:gdLst/>
                <a:ahLst/>
                <a:cxnLst/>
                <a:rect l="l" t="t" r="r" b="b"/>
                <a:pathLst>
                  <a:path w="5472" h="5411" extrusionOk="0">
                    <a:moveTo>
                      <a:pt x="2219" y="0"/>
                    </a:moveTo>
                    <a:lnTo>
                      <a:pt x="1" y="3161"/>
                    </a:lnTo>
                    <a:lnTo>
                      <a:pt x="3253" y="5410"/>
                    </a:lnTo>
                    <a:lnTo>
                      <a:pt x="5472" y="2249"/>
                    </a:lnTo>
                    <a:lnTo>
                      <a:pt x="2219" y="0"/>
                    </a:lnTo>
                    <a:close/>
                  </a:path>
                </a:pathLst>
              </a:custGeom>
              <a:solidFill>
                <a:srgbClr val="FFC9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092225" y="763225"/>
                <a:ext cx="234075" cy="214300"/>
              </a:xfrm>
              <a:custGeom>
                <a:avLst/>
                <a:gdLst/>
                <a:ahLst/>
                <a:cxnLst/>
                <a:rect l="l" t="t" r="r" b="b"/>
                <a:pathLst>
                  <a:path w="9363" h="8572" extrusionOk="0">
                    <a:moveTo>
                      <a:pt x="2797" y="0"/>
                    </a:moveTo>
                    <a:lnTo>
                      <a:pt x="1" y="4013"/>
                    </a:lnTo>
                    <a:lnTo>
                      <a:pt x="6566" y="8572"/>
                    </a:lnTo>
                    <a:lnTo>
                      <a:pt x="9363" y="4590"/>
                    </a:lnTo>
                    <a:lnTo>
                      <a:pt x="279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1034475" y="838450"/>
                <a:ext cx="258400" cy="196075"/>
              </a:xfrm>
              <a:custGeom>
                <a:avLst/>
                <a:gdLst/>
                <a:ahLst/>
                <a:cxnLst/>
                <a:rect l="l" t="t" r="r" b="b"/>
                <a:pathLst>
                  <a:path w="10336" h="7843" extrusionOk="0">
                    <a:moveTo>
                      <a:pt x="852" y="0"/>
                    </a:moveTo>
                    <a:lnTo>
                      <a:pt x="1" y="1247"/>
                    </a:lnTo>
                    <a:lnTo>
                      <a:pt x="9484" y="7843"/>
                    </a:lnTo>
                    <a:lnTo>
                      <a:pt x="10335" y="6596"/>
                    </a:lnTo>
                    <a:lnTo>
                      <a:pt x="8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87525" y="1353650"/>
                <a:ext cx="106400" cy="98300"/>
              </a:xfrm>
              <a:custGeom>
                <a:avLst/>
                <a:gdLst/>
                <a:ahLst/>
                <a:cxnLst/>
                <a:rect l="l" t="t" r="r" b="b"/>
                <a:pathLst>
                  <a:path w="4256" h="3932" extrusionOk="0">
                    <a:moveTo>
                      <a:pt x="1034" y="1"/>
                    </a:moveTo>
                    <a:lnTo>
                      <a:pt x="182" y="1764"/>
                    </a:lnTo>
                    <a:cubicBezTo>
                      <a:pt x="0" y="2159"/>
                      <a:pt x="122" y="2615"/>
                      <a:pt x="456" y="2858"/>
                    </a:cubicBezTo>
                    <a:lnTo>
                      <a:pt x="1793" y="3770"/>
                    </a:lnTo>
                    <a:cubicBezTo>
                      <a:pt x="1942" y="3878"/>
                      <a:pt x="2115" y="3932"/>
                      <a:pt x="2287" y="3932"/>
                    </a:cubicBezTo>
                    <a:cubicBezTo>
                      <a:pt x="2503" y="3932"/>
                      <a:pt x="2719" y="3847"/>
                      <a:pt x="2888" y="3679"/>
                    </a:cubicBezTo>
                    <a:lnTo>
                      <a:pt x="4255" y="2250"/>
                    </a:lnTo>
                    <a:lnTo>
                      <a:pt x="103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91475" y="1432675"/>
                <a:ext cx="229500" cy="316725"/>
              </a:xfrm>
              <a:custGeom>
                <a:avLst/>
                <a:gdLst/>
                <a:ahLst/>
                <a:cxnLst/>
                <a:rect l="l" t="t" r="r" b="b"/>
                <a:pathLst>
                  <a:path w="9180" h="12669" extrusionOk="0">
                    <a:moveTo>
                      <a:pt x="8754" y="1"/>
                    </a:moveTo>
                    <a:lnTo>
                      <a:pt x="0" y="12585"/>
                    </a:lnTo>
                    <a:cubicBezTo>
                      <a:pt x="92" y="12642"/>
                      <a:pt x="192" y="12669"/>
                      <a:pt x="292" y="12669"/>
                    </a:cubicBezTo>
                    <a:cubicBezTo>
                      <a:pt x="455" y="12669"/>
                      <a:pt x="616" y="12595"/>
                      <a:pt x="729" y="12463"/>
                    </a:cubicBezTo>
                    <a:lnTo>
                      <a:pt x="9180" y="305"/>
                    </a:lnTo>
                    <a:lnTo>
                      <a:pt x="8754"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863500" y="1301225"/>
                <a:ext cx="41825" cy="41050"/>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73375" y="1159125"/>
                <a:ext cx="41825" cy="41825"/>
              </a:xfrm>
              <a:custGeom>
                <a:avLst/>
                <a:gdLst/>
                <a:ahLst/>
                <a:cxnLst/>
                <a:rect l="l" t="t" r="r" b="b"/>
                <a:pathLst>
                  <a:path w="1673" h="1673" extrusionOk="0">
                    <a:moveTo>
                      <a:pt x="821" y="0"/>
                    </a:moveTo>
                    <a:cubicBezTo>
                      <a:pt x="366" y="0"/>
                      <a:pt x="1" y="396"/>
                      <a:pt x="1" y="851"/>
                    </a:cubicBezTo>
                    <a:cubicBezTo>
                      <a:pt x="1" y="1307"/>
                      <a:pt x="366" y="1672"/>
                      <a:pt x="821" y="1672"/>
                    </a:cubicBezTo>
                    <a:cubicBezTo>
                      <a:pt x="1277" y="1672"/>
                      <a:pt x="1673" y="1307"/>
                      <a:pt x="1673" y="851"/>
                    </a:cubicBezTo>
                    <a:cubicBezTo>
                      <a:pt x="1673" y="396"/>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969900" y="1180400"/>
                <a:ext cx="21300" cy="20550"/>
              </a:xfrm>
              <a:custGeom>
                <a:avLst/>
                <a:gdLst/>
                <a:ahLst/>
                <a:cxnLst/>
                <a:rect l="l" t="t" r="r" b="b"/>
                <a:pathLst>
                  <a:path w="852" h="822" extrusionOk="0">
                    <a:moveTo>
                      <a:pt x="426" y="0"/>
                    </a:moveTo>
                    <a:cubicBezTo>
                      <a:pt x="182" y="0"/>
                      <a:pt x="0" y="183"/>
                      <a:pt x="0" y="426"/>
                    </a:cubicBezTo>
                    <a:cubicBezTo>
                      <a:pt x="0" y="639"/>
                      <a:pt x="182" y="821"/>
                      <a:pt x="426" y="821"/>
                    </a:cubicBezTo>
                    <a:cubicBezTo>
                      <a:pt x="669" y="821"/>
                      <a:pt x="851" y="639"/>
                      <a:pt x="851" y="426"/>
                    </a:cubicBezTo>
                    <a:cubicBezTo>
                      <a:pt x="851" y="183"/>
                      <a:pt x="669" y="0"/>
                      <a:pt x="426"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980525" y="1042850"/>
                <a:ext cx="20550" cy="20550"/>
              </a:xfrm>
              <a:custGeom>
                <a:avLst/>
                <a:gdLst/>
                <a:ahLst/>
                <a:cxnLst/>
                <a:rect l="l" t="t" r="r" b="b"/>
                <a:pathLst>
                  <a:path w="822" h="822" extrusionOk="0">
                    <a:moveTo>
                      <a:pt x="426" y="1"/>
                    </a:moveTo>
                    <a:cubicBezTo>
                      <a:pt x="183" y="1"/>
                      <a:pt x="1" y="183"/>
                      <a:pt x="1" y="396"/>
                    </a:cubicBezTo>
                    <a:cubicBezTo>
                      <a:pt x="1" y="639"/>
                      <a:pt x="183" y="822"/>
                      <a:pt x="426" y="822"/>
                    </a:cubicBezTo>
                    <a:cubicBezTo>
                      <a:pt x="639" y="822"/>
                      <a:pt x="821" y="639"/>
                      <a:pt x="821" y="396"/>
                    </a:cubicBezTo>
                    <a:cubicBezTo>
                      <a:pt x="821" y="183"/>
                      <a:pt x="639"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31600" y="1234350"/>
                <a:ext cx="20525" cy="21300"/>
              </a:xfrm>
              <a:custGeom>
                <a:avLst/>
                <a:gdLst/>
                <a:ahLst/>
                <a:cxnLst/>
                <a:rect l="l" t="t" r="r" b="b"/>
                <a:pathLst>
                  <a:path w="821" h="852" extrusionOk="0">
                    <a:moveTo>
                      <a:pt x="426" y="1"/>
                    </a:moveTo>
                    <a:cubicBezTo>
                      <a:pt x="182" y="1"/>
                      <a:pt x="0" y="183"/>
                      <a:pt x="0" y="426"/>
                    </a:cubicBezTo>
                    <a:cubicBezTo>
                      <a:pt x="0" y="669"/>
                      <a:pt x="182" y="852"/>
                      <a:pt x="426" y="852"/>
                    </a:cubicBezTo>
                    <a:cubicBezTo>
                      <a:pt x="638" y="852"/>
                      <a:pt x="821" y="669"/>
                      <a:pt x="821" y="426"/>
                    </a:cubicBezTo>
                    <a:cubicBezTo>
                      <a:pt x="821" y="183"/>
                      <a:pt x="638" y="1"/>
                      <a:pt x="42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1037525" y="1052750"/>
                <a:ext cx="41825" cy="41800"/>
              </a:xfrm>
              <a:custGeom>
                <a:avLst/>
                <a:gdLst/>
                <a:ahLst/>
                <a:cxnLst/>
                <a:rect l="l" t="t" r="r" b="b"/>
                <a:pathLst>
                  <a:path w="1673" h="1672" extrusionOk="0">
                    <a:moveTo>
                      <a:pt x="821" y="0"/>
                    </a:moveTo>
                    <a:cubicBezTo>
                      <a:pt x="365" y="0"/>
                      <a:pt x="0" y="395"/>
                      <a:pt x="0" y="851"/>
                    </a:cubicBezTo>
                    <a:cubicBezTo>
                      <a:pt x="0" y="1277"/>
                      <a:pt x="365" y="1672"/>
                      <a:pt x="821" y="1672"/>
                    </a:cubicBezTo>
                    <a:cubicBezTo>
                      <a:pt x="1277" y="1672"/>
                      <a:pt x="1672" y="1307"/>
                      <a:pt x="1672" y="851"/>
                    </a:cubicBezTo>
                    <a:cubicBezTo>
                      <a:pt x="1672" y="395"/>
                      <a:pt x="1277" y="0"/>
                      <a:pt x="8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1028400" y="948625"/>
                <a:ext cx="41050" cy="41825"/>
              </a:xfrm>
              <a:custGeom>
                <a:avLst/>
                <a:gdLst/>
                <a:ahLst/>
                <a:cxnLst/>
                <a:rect l="l" t="t" r="r" b="b"/>
                <a:pathLst>
                  <a:path w="1642" h="1673" extrusionOk="0">
                    <a:moveTo>
                      <a:pt x="821" y="1"/>
                    </a:moveTo>
                    <a:cubicBezTo>
                      <a:pt x="365" y="1"/>
                      <a:pt x="1" y="366"/>
                      <a:pt x="1" y="821"/>
                    </a:cubicBezTo>
                    <a:cubicBezTo>
                      <a:pt x="1" y="1277"/>
                      <a:pt x="365" y="1673"/>
                      <a:pt x="821" y="1673"/>
                    </a:cubicBezTo>
                    <a:cubicBezTo>
                      <a:pt x="1277" y="1673"/>
                      <a:pt x="1642" y="1277"/>
                      <a:pt x="1642" y="821"/>
                    </a:cubicBezTo>
                    <a:cubicBezTo>
                      <a:pt x="1642" y="366"/>
                      <a:pt x="1277" y="1"/>
                      <a:pt x="82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760150" y="738900"/>
                <a:ext cx="601875" cy="700650"/>
              </a:xfrm>
              <a:custGeom>
                <a:avLst/>
                <a:gdLst/>
                <a:ahLst/>
                <a:cxnLst/>
                <a:rect l="l" t="t" r="r" b="b"/>
                <a:pathLst>
                  <a:path w="24075" h="28026" fill="none" extrusionOk="0">
                    <a:moveTo>
                      <a:pt x="14652" y="1"/>
                    </a:moveTo>
                    <a:lnTo>
                      <a:pt x="24074" y="6566"/>
                    </a:lnTo>
                    <a:lnTo>
                      <a:pt x="10639" y="25898"/>
                    </a:lnTo>
                    <a:cubicBezTo>
                      <a:pt x="9424" y="27600"/>
                      <a:pt x="7083" y="28025"/>
                      <a:pt x="5350" y="26840"/>
                    </a:cubicBezTo>
                    <a:lnTo>
                      <a:pt x="2129" y="24591"/>
                    </a:lnTo>
                    <a:cubicBezTo>
                      <a:pt x="396" y="23375"/>
                      <a:pt x="1" y="21034"/>
                      <a:pt x="1186" y="19302"/>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1091475" y="669000"/>
                <a:ext cx="338175" cy="256850"/>
              </a:xfrm>
              <a:custGeom>
                <a:avLst/>
                <a:gdLst/>
                <a:ahLst/>
                <a:cxnLst/>
                <a:rect l="l" t="t" r="r" b="b"/>
                <a:pathLst>
                  <a:path w="13527" h="10274" fill="none" extrusionOk="0">
                    <a:moveTo>
                      <a:pt x="1733" y="243"/>
                    </a:moveTo>
                    <a:lnTo>
                      <a:pt x="13071" y="8146"/>
                    </a:lnTo>
                    <a:cubicBezTo>
                      <a:pt x="13435" y="8389"/>
                      <a:pt x="13526" y="8906"/>
                      <a:pt x="13283" y="9241"/>
                    </a:cubicBezTo>
                    <a:lnTo>
                      <a:pt x="12858" y="9818"/>
                    </a:lnTo>
                    <a:cubicBezTo>
                      <a:pt x="12615" y="10183"/>
                      <a:pt x="12128" y="10274"/>
                      <a:pt x="11764" y="10031"/>
                    </a:cubicBezTo>
                    <a:lnTo>
                      <a:pt x="426" y="2128"/>
                    </a:lnTo>
                    <a:cubicBezTo>
                      <a:pt x="92" y="1885"/>
                      <a:pt x="0" y="1398"/>
                      <a:pt x="244" y="1034"/>
                    </a:cubicBezTo>
                    <a:lnTo>
                      <a:pt x="639" y="456"/>
                    </a:lnTo>
                    <a:cubicBezTo>
                      <a:pt x="882" y="91"/>
                      <a:pt x="1368" y="0"/>
                      <a:pt x="1733" y="2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1216850" y="580850"/>
                <a:ext cx="254600" cy="193025"/>
              </a:xfrm>
              <a:custGeom>
                <a:avLst/>
                <a:gdLst/>
                <a:ahLst/>
                <a:cxnLst/>
                <a:rect l="l" t="t" r="r" b="b"/>
                <a:pathLst>
                  <a:path w="10184" h="7721" fill="none" extrusionOk="0">
                    <a:moveTo>
                      <a:pt x="1308" y="183"/>
                    </a:moveTo>
                    <a:lnTo>
                      <a:pt x="9849" y="6110"/>
                    </a:lnTo>
                    <a:cubicBezTo>
                      <a:pt x="10092" y="6323"/>
                      <a:pt x="10183" y="6687"/>
                      <a:pt x="9970" y="6931"/>
                    </a:cubicBezTo>
                    <a:lnTo>
                      <a:pt x="9697" y="7386"/>
                    </a:lnTo>
                    <a:cubicBezTo>
                      <a:pt x="9484" y="7630"/>
                      <a:pt x="9119" y="7721"/>
                      <a:pt x="8876" y="7538"/>
                    </a:cubicBezTo>
                    <a:lnTo>
                      <a:pt x="335" y="1611"/>
                    </a:lnTo>
                    <a:cubicBezTo>
                      <a:pt x="92" y="1399"/>
                      <a:pt x="1" y="1034"/>
                      <a:pt x="213" y="791"/>
                    </a:cubicBezTo>
                    <a:lnTo>
                      <a:pt x="487" y="335"/>
                    </a:lnTo>
                    <a:cubicBezTo>
                      <a:pt x="700" y="61"/>
                      <a:pt x="1065" y="0"/>
                      <a:pt x="1308" y="18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235850" y="666725"/>
                <a:ext cx="136800" cy="135275"/>
              </a:xfrm>
              <a:custGeom>
                <a:avLst/>
                <a:gdLst/>
                <a:ahLst/>
                <a:cxnLst/>
                <a:rect l="l" t="t" r="r" b="b"/>
                <a:pathLst>
                  <a:path w="5472" h="5411" fill="none" extrusionOk="0">
                    <a:moveTo>
                      <a:pt x="3253" y="5410"/>
                    </a:moveTo>
                    <a:lnTo>
                      <a:pt x="1" y="3161"/>
                    </a:lnTo>
                    <a:lnTo>
                      <a:pt x="2219" y="0"/>
                    </a:lnTo>
                    <a:lnTo>
                      <a:pt x="5472" y="22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1092225" y="763225"/>
                <a:ext cx="234075" cy="214300"/>
              </a:xfrm>
              <a:custGeom>
                <a:avLst/>
                <a:gdLst/>
                <a:ahLst/>
                <a:cxnLst/>
                <a:rect l="l" t="t" r="r" b="b"/>
                <a:pathLst>
                  <a:path w="9363" h="8572" fill="none" extrusionOk="0">
                    <a:moveTo>
                      <a:pt x="6566" y="8572"/>
                    </a:moveTo>
                    <a:lnTo>
                      <a:pt x="1" y="4013"/>
                    </a:lnTo>
                    <a:lnTo>
                      <a:pt x="2797" y="0"/>
                    </a:lnTo>
                    <a:lnTo>
                      <a:pt x="9363" y="45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1034475" y="838450"/>
                <a:ext cx="258400" cy="196075"/>
              </a:xfrm>
              <a:custGeom>
                <a:avLst/>
                <a:gdLst/>
                <a:ahLst/>
                <a:cxnLst/>
                <a:rect l="l" t="t" r="r" b="b"/>
                <a:pathLst>
                  <a:path w="10336" h="7843" fill="none" extrusionOk="0">
                    <a:moveTo>
                      <a:pt x="9484" y="7843"/>
                    </a:moveTo>
                    <a:lnTo>
                      <a:pt x="1" y="1247"/>
                    </a:lnTo>
                    <a:lnTo>
                      <a:pt x="852" y="0"/>
                    </a:lnTo>
                    <a:lnTo>
                      <a:pt x="10335" y="659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964575" y="1317175"/>
                <a:ext cx="73725" cy="50950"/>
              </a:xfrm>
              <a:custGeom>
                <a:avLst/>
                <a:gdLst/>
                <a:ahLst/>
                <a:cxnLst/>
                <a:rect l="l" t="t" r="r" b="b"/>
                <a:pathLst>
                  <a:path w="2949" h="2038" fill="none" extrusionOk="0">
                    <a:moveTo>
                      <a:pt x="2949" y="2037"/>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1003325" y="1260950"/>
                <a:ext cx="73725" cy="51700"/>
              </a:xfrm>
              <a:custGeom>
                <a:avLst/>
                <a:gdLst/>
                <a:ahLst/>
                <a:cxnLst/>
                <a:rect l="l" t="t" r="r" b="b"/>
                <a:pathLst>
                  <a:path w="2949" h="2068" fill="none" extrusionOk="0">
                    <a:moveTo>
                      <a:pt x="2949"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1042075" y="1205475"/>
                <a:ext cx="73750" cy="50950"/>
              </a:xfrm>
              <a:custGeom>
                <a:avLst/>
                <a:gdLst/>
                <a:ahLst/>
                <a:cxnLst/>
                <a:rect l="l" t="t" r="r" b="b"/>
                <a:pathLst>
                  <a:path w="2950" h="2038" fill="none" extrusionOk="0">
                    <a:moveTo>
                      <a:pt x="2949" y="203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1080825" y="1149250"/>
                <a:ext cx="73750" cy="51700"/>
              </a:xfrm>
              <a:custGeom>
                <a:avLst/>
                <a:gdLst/>
                <a:ahLst/>
                <a:cxnLst/>
                <a:rect l="l" t="t" r="r" b="b"/>
                <a:pathLst>
                  <a:path w="2950" h="2068" fill="none" extrusionOk="0">
                    <a:moveTo>
                      <a:pt x="2949" y="2067"/>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1119600" y="1093775"/>
                <a:ext cx="73725" cy="51700"/>
              </a:xfrm>
              <a:custGeom>
                <a:avLst/>
                <a:gdLst/>
                <a:ahLst/>
                <a:cxnLst/>
                <a:rect l="l" t="t" r="r" b="b"/>
                <a:pathLst>
                  <a:path w="2949" h="2068" fill="none" extrusionOk="0">
                    <a:moveTo>
                      <a:pt x="2948" y="206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1158350" y="1038300"/>
                <a:ext cx="73725" cy="50925"/>
              </a:xfrm>
              <a:custGeom>
                <a:avLst/>
                <a:gdLst/>
                <a:ahLst/>
                <a:cxnLst/>
                <a:rect l="l" t="t" r="r" b="b"/>
                <a:pathLst>
                  <a:path w="2949" h="2037" fill="none" extrusionOk="0">
                    <a:moveTo>
                      <a:pt x="2949" y="2037"/>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787525" y="1353650"/>
                <a:ext cx="106400" cy="100325"/>
              </a:xfrm>
              <a:custGeom>
                <a:avLst/>
                <a:gdLst/>
                <a:ahLst/>
                <a:cxnLst/>
                <a:rect l="l" t="t" r="r" b="b"/>
                <a:pathLst>
                  <a:path w="4256" h="4013" fill="none" extrusionOk="0">
                    <a:moveTo>
                      <a:pt x="1034" y="1"/>
                    </a:moveTo>
                    <a:lnTo>
                      <a:pt x="4255" y="2250"/>
                    </a:lnTo>
                    <a:lnTo>
                      <a:pt x="2888" y="3679"/>
                    </a:lnTo>
                    <a:cubicBezTo>
                      <a:pt x="2584" y="3982"/>
                      <a:pt x="2128" y="4013"/>
                      <a:pt x="1793" y="3770"/>
                    </a:cubicBezTo>
                    <a:lnTo>
                      <a:pt x="456" y="2858"/>
                    </a:lnTo>
                    <a:cubicBezTo>
                      <a:pt x="122" y="2615"/>
                      <a:pt x="0" y="2159"/>
                      <a:pt x="182" y="17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591475" y="1432675"/>
                <a:ext cx="229500" cy="318425"/>
              </a:xfrm>
              <a:custGeom>
                <a:avLst/>
                <a:gdLst/>
                <a:ahLst/>
                <a:cxnLst/>
                <a:rect l="l" t="t" r="r" b="b"/>
                <a:pathLst>
                  <a:path w="9180" h="12737" fill="none" extrusionOk="0">
                    <a:moveTo>
                      <a:pt x="8754" y="1"/>
                    </a:moveTo>
                    <a:lnTo>
                      <a:pt x="9180" y="305"/>
                    </a:lnTo>
                    <a:lnTo>
                      <a:pt x="729" y="12463"/>
                    </a:lnTo>
                    <a:cubicBezTo>
                      <a:pt x="547" y="12676"/>
                      <a:pt x="243" y="12737"/>
                      <a:pt x="0" y="12585"/>
                    </a:cubicBezTo>
                    <a:lnTo>
                      <a:pt x="0" y="1258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863500" y="1301225"/>
                <a:ext cx="41825" cy="41050"/>
              </a:xfrm>
              <a:custGeom>
                <a:avLst/>
                <a:gdLst/>
                <a:ahLst/>
                <a:cxnLst/>
                <a:rect l="l" t="t" r="r" b="b"/>
                <a:pathLst>
                  <a:path w="1673" h="1642" fill="none" extrusionOk="0">
                    <a:moveTo>
                      <a:pt x="1672" y="821"/>
                    </a:moveTo>
                    <a:cubicBezTo>
                      <a:pt x="1672" y="1277"/>
                      <a:pt x="1277" y="1642"/>
                      <a:pt x="821" y="1642"/>
                    </a:cubicBezTo>
                    <a:cubicBezTo>
                      <a:pt x="365" y="1642"/>
                      <a:pt x="1" y="1277"/>
                      <a:pt x="1" y="821"/>
                    </a:cubicBezTo>
                    <a:cubicBezTo>
                      <a:pt x="1" y="365"/>
                      <a:pt x="365" y="0"/>
                      <a:pt x="821" y="0"/>
                    </a:cubicBezTo>
                    <a:cubicBezTo>
                      <a:pt x="1277" y="0"/>
                      <a:pt x="1672" y="365"/>
                      <a:pt x="167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873375" y="1159125"/>
                <a:ext cx="41825" cy="41825"/>
              </a:xfrm>
              <a:custGeom>
                <a:avLst/>
                <a:gdLst/>
                <a:ahLst/>
                <a:cxnLst/>
                <a:rect l="l" t="t" r="r" b="b"/>
                <a:pathLst>
                  <a:path w="1673" h="1673" fill="none" extrusionOk="0">
                    <a:moveTo>
                      <a:pt x="1673" y="851"/>
                    </a:moveTo>
                    <a:cubicBezTo>
                      <a:pt x="1673" y="1307"/>
                      <a:pt x="1277" y="1672"/>
                      <a:pt x="821" y="1672"/>
                    </a:cubicBezTo>
                    <a:cubicBezTo>
                      <a:pt x="366" y="1672"/>
                      <a:pt x="1" y="1307"/>
                      <a:pt x="1" y="851"/>
                    </a:cubicBezTo>
                    <a:cubicBezTo>
                      <a:pt x="1" y="396"/>
                      <a:pt x="366" y="0"/>
                      <a:pt x="821" y="0"/>
                    </a:cubicBezTo>
                    <a:cubicBezTo>
                      <a:pt x="1277" y="0"/>
                      <a:pt x="1673" y="396"/>
                      <a:pt x="1673"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969900" y="1180400"/>
                <a:ext cx="21300" cy="20550"/>
              </a:xfrm>
              <a:custGeom>
                <a:avLst/>
                <a:gdLst/>
                <a:ahLst/>
                <a:cxnLst/>
                <a:rect l="l" t="t" r="r" b="b"/>
                <a:pathLst>
                  <a:path w="852" h="822" fill="none" extrusionOk="0">
                    <a:moveTo>
                      <a:pt x="851" y="426"/>
                    </a:moveTo>
                    <a:cubicBezTo>
                      <a:pt x="851" y="639"/>
                      <a:pt x="669" y="821"/>
                      <a:pt x="426" y="821"/>
                    </a:cubicBezTo>
                    <a:cubicBezTo>
                      <a:pt x="182" y="821"/>
                      <a:pt x="0" y="639"/>
                      <a:pt x="0" y="426"/>
                    </a:cubicBezTo>
                    <a:cubicBezTo>
                      <a:pt x="0" y="183"/>
                      <a:pt x="182" y="0"/>
                      <a:pt x="426" y="0"/>
                    </a:cubicBezTo>
                    <a:cubicBezTo>
                      <a:pt x="669" y="0"/>
                      <a:pt x="851" y="183"/>
                      <a:pt x="85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980525" y="1042850"/>
                <a:ext cx="20550" cy="20550"/>
              </a:xfrm>
              <a:custGeom>
                <a:avLst/>
                <a:gdLst/>
                <a:ahLst/>
                <a:cxnLst/>
                <a:rect l="l" t="t" r="r" b="b"/>
                <a:pathLst>
                  <a:path w="822" h="822" fill="none" extrusionOk="0">
                    <a:moveTo>
                      <a:pt x="821" y="396"/>
                    </a:moveTo>
                    <a:cubicBezTo>
                      <a:pt x="821" y="639"/>
                      <a:pt x="639" y="822"/>
                      <a:pt x="426" y="822"/>
                    </a:cubicBezTo>
                    <a:cubicBezTo>
                      <a:pt x="183" y="822"/>
                      <a:pt x="1" y="639"/>
                      <a:pt x="1" y="396"/>
                    </a:cubicBezTo>
                    <a:cubicBezTo>
                      <a:pt x="1" y="183"/>
                      <a:pt x="183" y="1"/>
                      <a:pt x="426" y="1"/>
                    </a:cubicBezTo>
                    <a:cubicBezTo>
                      <a:pt x="639" y="1"/>
                      <a:pt x="821" y="183"/>
                      <a:pt x="821" y="39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831600" y="1234350"/>
                <a:ext cx="20525" cy="21300"/>
              </a:xfrm>
              <a:custGeom>
                <a:avLst/>
                <a:gdLst/>
                <a:ahLst/>
                <a:cxnLst/>
                <a:rect l="l" t="t" r="r" b="b"/>
                <a:pathLst>
                  <a:path w="821" h="852" fill="none" extrusionOk="0">
                    <a:moveTo>
                      <a:pt x="821" y="426"/>
                    </a:moveTo>
                    <a:cubicBezTo>
                      <a:pt x="821" y="669"/>
                      <a:pt x="638" y="852"/>
                      <a:pt x="426" y="852"/>
                    </a:cubicBezTo>
                    <a:cubicBezTo>
                      <a:pt x="182" y="852"/>
                      <a:pt x="0" y="669"/>
                      <a:pt x="0" y="426"/>
                    </a:cubicBezTo>
                    <a:cubicBezTo>
                      <a:pt x="0" y="183"/>
                      <a:pt x="182" y="1"/>
                      <a:pt x="426" y="1"/>
                    </a:cubicBezTo>
                    <a:cubicBezTo>
                      <a:pt x="638" y="1"/>
                      <a:pt x="821" y="183"/>
                      <a:pt x="821" y="42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1037525" y="1052750"/>
                <a:ext cx="41825" cy="41800"/>
              </a:xfrm>
              <a:custGeom>
                <a:avLst/>
                <a:gdLst/>
                <a:ahLst/>
                <a:cxnLst/>
                <a:rect l="l" t="t" r="r" b="b"/>
                <a:pathLst>
                  <a:path w="1673" h="1672" fill="none" extrusionOk="0">
                    <a:moveTo>
                      <a:pt x="1672" y="851"/>
                    </a:moveTo>
                    <a:cubicBezTo>
                      <a:pt x="1672" y="1307"/>
                      <a:pt x="1277" y="1672"/>
                      <a:pt x="821" y="1672"/>
                    </a:cubicBezTo>
                    <a:cubicBezTo>
                      <a:pt x="365" y="1672"/>
                      <a:pt x="0" y="1277"/>
                      <a:pt x="0" y="851"/>
                    </a:cubicBezTo>
                    <a:cubicBezTo>
                      <a:pt x="0" y="395"/>
                      <a:pt x="365" y="0"/>
                      <a:pt x="821" y="0"/>
                    </a:cubicBezTo>
                    <a:cubicBezTo>
                      <a:pt x="1277" y="0"/>
                      <a:pt x="1672" y="395"/>
                      <a:pt x="1672" y="85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1028400" y="948625"/>
                <a:ext cx="41050" cy="41825"/>
              </a:xfrm>
              <a:custGeom>
                <a:avLst/>
                <a:gdLst/>
                <a:ahLst/>
                <a:cxnLst/>
                <a:rect l="l" t="t" r="r" b="b"/>
                <a:pathLst>
                  <a:path w="1642" h="1673" fill="none" extrusionOk="0">
                    <a:moveTo>
                      <a:pt x="1642" y="821"/>
                    </a:moveTo>
                    <a:cubicBezTo>
                      <a:pt x="1642" y="1277"/>
                      <a:pt x="1277" y="1673"/>
                      <a:pt x="821" y="1673"/>
                    </a:cubicBezTo>
                    <a:cubicBezTo>
                      <a:pt x="365" y="1673"/>
                      <a:pt x="1" y="1277"/>
                      <a:pt x="1" y="821"/>
                    </a:cubicBezTo>
                    <a:cubicBezTo>
                      <a:pt x="1" y="366"/>
                      <a:pt x="365" y="1"/>
                      <a:pt x="821" y="1"/>
                    </a:cubicBezTo>
                    <a:cubicBezTo>
                      <a:pt x="1277" y="1"/>
                      <a:pt x="1642" y="366"/>
                      <a:pt x="1642" y="82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0"/>
          <p:cNvGrpSpPr/>
          <p:nvPr/>
        </p:nvGrpSpPr>
        <p:grpSpPr>
          <a:xfrm>
            <a:off x="515632" y="1860984"/>
            <a:ext cx="1228334" cy="1188754"/>
            <a:chOff x="4464792" y="1820248"/>
            <a:chExt cx="947642" cy="914426"/>
          </a:xfrm>
        </p:grpSpPr>
        <p:sp>
          <p:nvSpPr>
            <p:cNvPr id="1201" name="Google Shape;1201;p40"/>
            <p:cNvSpPr/>
            <p:nvPr/>
          </p:nvSpPr>
          <p:spPr>
            <a:xfrm>
              <a:off x="4464792" y="1820248"/>
              <a:ext cx="947642" cy="914426"/>
            </a:xfrm>
            <a:custGeom>
              <a:avLst/>
              <a:gdLst/>
              <a:ahLst/>
              <a:cxnLst/>
              <a:rect l="l" t="t" r="r" b="b"/>
              <a:pathLst>
                <a:path w="22448" h="21888" extrusionOk="0">
                  <a:moveTo>
                    <a:pt x="8516" y="0"/>
                  </a:moveTo>
                  <a:cubicBezTo>
                    <a:pt x="8240" y="0"/>
                    <a:pt x="7964" y="54"/>
                    <a:pt x="7699" y="162"/>
                  </a:cubicBezTo>
                  <a:lnTo>
                    <a:pt x="6133" y="809"/>
                  </a:lnTo>
                  <a:cubicBezTo>
                    <a:pt x="5599" y="1028"/>
                    <a:pt x="5184" y="1444"/>
                    <a:pt x="4961" y="1972"/>
                  </a:cubicBezTo>
                  <a:cubicBezTo>
                    <a:pt x="4742" y="2506"/>
                    <a:pt x="4742" y="3090"/>
                    <a:pt x="4957" y="3618"/>
                  </a:cubicBezTo>
                  <a:cubicBezTo>
                    <a:pt x="4996" y="3708"/>
                    <a:pt x="5039" y="3795"/>
                    <a:pt x="5086" y="3877"/>
                  </a:cubicBezTo>
                  <a:lnTo>
                    <a:pt x="4690" y="4269"/>
                  </a:lnTo>
                  <a:cubicBezTo>
                    <a:pt x="4671" y="4285"/>
                    <a:pt x="4655" y="4303"/>
                    <a:pt x="4636" y="4319"/>
                  </a:cubicBezTo>
                  <a:cubicBezTo>
                    <a:pt x="4624" y="4335"/>
                    <a:pt x="4608" y="4347"/>
                    <a:pt x="4596" y="4363"/>
                  </a:cubicBezTo>
                  <a:lnTo>
                    <a:pt x="4169" y="4782"/>
                  </a:lnTo>
                  <a:cubicBezTo>
                    <a:pt x="4091" y="4735"/>
                    <a:pt x="4005" y="4692"/>
                    <a:pt x="3914" y="4656"/>
                  </a:cubicBezTo>
                  <a:cubicBezTo>
                    <a:pt x="3648" y="4546"/>
                    <a:pt x="3371" y="4494"/>
                    <a:pt x="3098" y="4494"/>
                  </a:cubicBezTo>
                  <a:cubicBezTo>
                    <a:pt x="2254" y="4494"/>
                    <a:pt x="1450" y="4993"/>
                    <a:pt x="1109" y="5816"/>
                  </a:cubicBezTo>
                  <a:lnTo>
                    <a:pt x="455" y="7383"/>
                  </a:lnTo>
                  <a:cubicBezTo>
                    <a:pt x="1" y="8477"/>
                    <a:pt x="518" y="9739"/>
                    <a:pt x="1611" y="10197"/>
                  </a:cubicBezTo>
                  <a:cubicBezTo>
                    <a:pt x="1701" y="10232"/>
                    <a:pt x="1791" y="10263"/>
                    <a:pt x="1885" y="10291"/>
                  </a:cubicBezTo>
                  <a:lnTo>
                    <a:pt x="1881" y="11572"/>
                  </a:lnTo>
                  <a:cubicBezTo>
                    <a:pt x="1791" y="11596"/>
                    <a:pt x="1701" y="11627"/>
                    <a:pt x="1615" y="11662"/>
                  </a:cubicBezTo>
                  <a:cubicBezTo>
                    <a:pt x="1082" y="11882"/>
                    <a:pt x="670" y="12292"/>
                    <a:pt x="447" y="12826"/>
                  </a:cubicBezTo>
                  <a:cubicBezTo>
                    <a:pt x="228" y="13354"/>
                    <a:pt x="224" y="13942"/>
                    <a:pt x="444" y="14471"/>
                  </a:cubicBezTo>
                  <a:lnTo>
                    <a:pt x="741" y="15192"/>
                  </a:lnTo>
                  <a:cubicBezTo>
                    <a:pt x="749" y="15208"/>
                    <a:pt x="753" y="15220"/>
                    <a:pt x="757" y="15235"/>
                  </a:cubicBezTo>
                  <a:cubicBezTo>
                    <a:pt x="764" y="15251"/>
                    <a:pt x="773" y="15267"/>
                    <a:pt x="777" y="15282"/>
                  </a:cubicBezTo>
                  <a:cubicBezTo>
                    <a:pt x="784" y="15294"/>
                    <a:pt x="788" y="15302"/>
                    <a:pt x="793" y="15314"/>
                  </a:cubicBezTo>
                  <a:lnTo>
                    <a:pt x="1090" y="16039"/>
                  </a:lnTo>
                  <a:cubicBezTo>
                    <a:pt x="1423" y="16849"/>
                    <a:pt x="2203" y="17374"/>
                    <a:pt x="3080" y="17374"/>
                  </a:cubicBezTo>
                  <a:cubicBezTo>
                    <a:pt x="3362" y="17374"/>
                    <a:pt x="3641" y="17319"/>
                    <a:pt x="3896" y="17214"/>
                  </a:cubicBezTo>
                  <a:cubicBezTo>
                    <a:pt x="3985" y="17175"/>
                    <a:pt x="4071" y="17135"/>
                    <a:pt x="4154" y="17084"/>
                  </a:cubicBezTo>
                  <a:lnTo>
                    <a:pt x="5059" y="17997"/>
                  </a:lnTo>
                  <a:cubicBezTo>
                    <a:pt x="5012" y="18079"/>
                    <a:pt x="4972" y="18162"/>
                    <a:pt x="4937" y="18249"/>
                  </a:cubicBezTo>
                  <a:cubicBezTo>
                    <a:pt x="4479" y="19341"/>
                    <a:pt x="4996" y="20603"/>
                    <a:pt x="6093" y="21061"/>
                  </a:cubicBezTo>
                  <a:lnTo>
                    <a:pt x="7661" y="21716"/>
                  </a:lnTo>
                  <a:cubicBezTo>
                    <a:pt x="7927" y="21826"/>
                    <a:pt x="8205" y="21880"/>
                    <a:pt x="8487" y="21880"/>
                  </a:cubicBezTo>
                  <a:cubicBezTo>
                    <a:pt x="9361" y="21880"/>
                    <a:pt x="10137" y="21363"/>
                    <a:pt x="10473" y="20560"/>
                  </a:cubicBezTo>
                  <a:cubicBezTo>
                    <a:pt x="10509" y="20470"/>
                    <a:pt x="10540" y="20379"/>
                    <a:pt x="10567" y="20285"/>
                  </a:cubicBezTo>
                  <a:lnTo>
                    <a:pt x="11849" y="20289"/>
                  </a:lnTo>
                  <a:cubicBezTo>
                    <a:pt x="11872" y="20379"/>
                    <a:pt x="11903" y="20466"/>
                    <a:pt x="11939" y="20552"/>
                  </a:cubicBezTo>
                  <a:cubicBezTo>
                    <a:pt x="12272" y="21363"/>
                    <a:pt x="13052" y="21888"/>
                    <a:pt x="13929" y="21888"/>
                  </a:cubicBezTo>
                  <a:cubicBezTo>
                    <a:pt x="14211" y="21888"/>
                    <a:pt x="14489" y="21833"/>
                    <a:pt x="14748" y="21728"/>
                  </a:cubicBezTo>
                  <a:lnTo>
                    <a:pt x="15446" y="21437"/>
                  </a:lnTo>
                  <a:cubicBezTo>
                    <a:pt x="15465" y="21433"/>
                    <a:pt x="15480" y="21426"/>
                    <a:pt x="15500" y="21417"/>
                  </a:cubicBezTo>
                  <a:cubicBezTo>
                    <a:pt x="15516" y="21414"/>
                    <a:pt x="15527" y="21406"/>
                    <a:pt x="15543" y="21402"/>
                  </a:cubicBezTo>
                  <a:cubicBezTo>
                    <a:pt x="15571" y="21390"/>
                    <a:pt x="15598" y="21379"/>
                    <a:pt x="15626" y="21363"/>
                  </a:cubicBezTo>
                  <a:lnTo>
                    <a:pt x="16315" y="21081"/>
                  </a:lnTo>
                  <a:cubicBezTo>
                    <a:pt x="16849" y="20862"/>
                    <a:pt x="17263" y="20450"/>
                    <a:pt x="17487" y="19918"/>
                  </a:cubicBezTo>
                  <a:cubicBezTo>
                    <a:pt x="17706" y="19384"/>
                    <a:pt x="17706" y="18800"/>
                    <a:pt x="17491" y="18276"/>
                  </a:cubicBezTo>
                  <a:cubicBezTo>
                    <a:pt x="17455" y="18186"/>
                    <a:pt x="17413" y="18099"/>
                    <a:pt x="17361" y="18017"/>
                  </a:cubicBezTo>
                  <a:lnTo>
                    <a:pt x="18274" y="17108"/>
                  </a:lnTo>
                  <a:cubicBezTo>
                    <a:pt x="18353" y="17155"/>
                    <a:pt x="18439" y="17198"/>
                    <a:pt x="18525" y="17238"/>
                  </a:cubicBezTo>
                  <a:cubicBezTo>
                    <a:pt x="18791" y="17347"/>
                    <a:pt x="19070" y="17402"/>
                    <a:pt x="19355" y="17402"/>
                  </a:cubicBezTo>
                  <a:cubicBezTo>
                    <a:pt x="20225" y="17402"/>
                    <a:pt x="21001" y="16880"/>
                    <a:pt x="21339" y="16077"/>
                  </a:cubicBezTo>
                  <a:lnTo>
                    <a:pt x="21636" y="15365"/>
                  </a:lnTo>
                  <a:cubicBezTo>
                    <a:pt x="21652" y="15334"/>
                    <a:pt x="21663" y="15298"/>
                    <a:pt x="21679" y="15267"/>
                  </a:cubicBezTo>
                  <a:cubicBezTo>
                    <a:pt x="21683" y="15251"/>
                    <a:pt x="21691" y="15239"/>
                    <a:pt x="21695" y="15223"/>
                  </a:cubicBezTo>
                  <a:lnTo>
                    <a:pt x="21695" y="15220"/>
                  </a:lnTo>
                  <a:lnTo>
                    <a:pt x="21992" y="14511"/>
                  </a:lnTo>
                  <a:cubicBezTo>
                    <a:pt x="22447" y="13417"/>
                    <a:pt x="21930" y="12155"/>
                    <a:pt x="20849" y="11701"/>
                  </a:cubicBezTo>
                  <a:cubicBezTo>
                    <a:pt x="20755" y="11662"/>
                    <a:pt x="20661" y="11631"/>
                    <a:pt x="20567" y="11603"/>
                  </a:cubicBezTo>
                  <a:lnTo>
                    <a:pt x="20567" y="11055"/>
                  </a:lnTo>
                  <a:cubicBezTo>
                    <a:pt x="20567" y="11027"/>
                    <a:pt x="20570" y="11000"/>
                    <a:pt x="20570" y="10969"/>
                  </a:cubicBezTo>
                  <a:cubicBezTo>
                    <a:pt x="20570" y="10941"/>
                    <a:pt x="20570" y="10918"/>
                    <a:pt x="20567" y="10890"/>
                  </a:cubicBezTo>
                  <a:lnTo>
                    <a:pt x="20570" y="10318"/>
                  </a:lnTo>
                  <a:cubicBezTo>
                    <a:pt x="20661" y="10294"/>
                    <a:pt x="20751" y="10263"/>
                    <a:pt x="20840" y="10224"/>
                  </a:cubicBezTo>
                  <a:cubicBezTo>
                    <a:pt x="21370" y="10005"/>
                    <a:pt x="21785" y="9593"/>
                    <a:pt x="22004" y="9064"/>
                  </a:cubicBezTo>
                  <a:cubicBezTo>
                    <a:pt x="22223" y="8531"/>
                    <a:pt x="22223" y="7947"/>
                    <a:pt x="22004" y="7419"/>
                  </a:cubicBezTo>
                  <a:lnTo>
                    <a:pt x="21357" y="5847"/>
                  </a:lnTo>
                  <a:cubicBezTo>
                    <a:pt x="21016" y="5020"/>
                    <a:pt x="20212" y="4520"/>
                    <a:pt x="19367" y="4520"/>
                  </a:cubicBezTo>
                  <a:cubicBezTo>
                    <a:pt x="19097" y="4520"/>
                    <a:pt x="18822" y="4571"/>
                    <a:pt x="18556" y="4680"/>
                  </a:cubicBezTo>
                  <a:cubicBezTo>
                    <a:pt x="18552" y="4680"/>
                    <a:pt x="18552" y="4684"/>
                    <a:pt x="18549" y="4684"/>
                  </a:cubicBezTo>
                  <a:cubicBezTo>
                    <a:pt x="18462" y="4719"/>
                    <a:pt x="18377" y="4762"/>
                    <a:pt x="18298" y="4809"/>
                  </a:cubicBezTo>
                  <a:lnTo>
                    <a:pt x="17921" y="4433"/>
                  </a:lnTo>
                  <a:cubicBezTo>
                    <a:pt x="17898" y="4406"/>
                    <a:pt x="17874" y="4382"/>
                    <a:pt x="17851" y="4355"/>
                  </a:cubicBezTo>
                  <a:cubicBezTo>
                    <a:pt x="17827" y="4335"/>
                    <a:pt x="17804" y="4312"/>
                    <a:pt x="17784" y="4292"/>
                  </a:cubicBezTo>
                  <a:lnTo>
                    <a:pt x="17389" y="3896"/>
                  </a:lnTo>
                  <a:cubicBezTo>
                    <a:pt x="17436" y="3815"/>
                    <a:pt x="17475" y="3732"/>
                    <a:pt x="17511" y="3645"/>
                  </a:cubicBezTo>
                  <a:cubicBezTo>
                    <a:pt x="17968" y="2553"/>
                    <a:pt x="17451" y="1291"/>
                    <a:pt x="16355" y="833"/>
                  </a:cubicBezTo>
                  <a:lnTo>
                    <a:pt x="15641" y="535"/>
                  </a:lnTo>
                  <a:cubicBezTo>
                    <a:pt x="15598" y="515"/>
                    <a:pt x="15551" y="495"/>
                    <a:pt x="15500" y="476"/>
                  </a:cubicBezTo>
                  <a:lnTo>
                    <a:pt x="15496" y="476"/>
                  </a:lnTo>
                  <a:lnTo>
                    <a:pt x="14791" y="182"/>
                  </a:lnTo>
                  <a:cubicBezTo>
                    <a:pt x="14523" y="69"/>
                    <a:pt x="14240" y="12"/>
                    <a:pt x="13957" y="12"/>
                  </a:cubicBezTo>
                  <a:cubicBezTo>
                    <a:pt x="13681" y="12"/>
                    <a:pt x="13405" y="66"/>
                    <a:pt x="13142" y="174"/>
                  </a:cubicBezTo>
                  <a:cubicBezTo>
                    <a:pt x="12609" y="390"/>
                    <a:pt x="12194" y="805"/>
                    <a:pt x="11974" y="1334"/>
                  </a:cubicBezTo>
                  <a:cubicBezTo>
                    <a:pt x="11939" y="1424"/>
                    <a:pt x="11907" y="1514"/>
                    <a:pt x="11884" y="1605"/>
                  </a:cubicBezTo>
                  <a:lnTo>
                    <a:pt x="10599" y="1600"/>
                  </a:lnTo>
                  <a:cubicBezTo>
                    <a:pt x="10576" y="1511"/>
                    <a:pt x="10544" y="1424"/>
                    <a:pt x="10509" y="1338"/>
                  </a:cubicBezTo>
                  <a:cubicBezTo>
                    <a:pt x="10294" y="805"/>
                    <a:pt x="9882" y="390"/>
                    <a:pt x="9349" y="171"/>
                  </a:cubicBezTo>
                  <a:cubicBezTo>
                    <a:pt x="9081" y="57"/>
                    <a:pt x="8799" y="0"/>
                    <a:pt x="8516"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0"/>
            <p:cNvGrpSpPr/>
            <p:nvPr/>
          </p:nvGrpSpPr>
          <p:grpSpPr>
            <a:xfrm>
              <a:off x="4550464" y="1893588"/>
              <a:ext cx="775916" cy="767964"/>
              <a:chOff x="1368075" y="1017775"/>
              <a:chExt cx="487875" cy="487875"/>
            </a:xfrm>
          </p:grpSpPr>
          <p:sp>
            <p:nvSpPr>
              <p:cNvPr id="1203" name="Google Shape;1203;p40"/>
              <p:cNvSpPr/>
              <p:nvPr/>
            </p:nvSpPr>
            <p:spPr>
              <a:xfrm>
                <a:off x="1475225" y="1141725"/>
                <a:ext cx="273575" cy="240750"/>
              </a:xfrm>
              <a:custGeom>
                <a:avLst/>
                <a:gdLst/>
                <a:ahLst/>
                <a:cxnLst/>
                <a:rect l="l" t="t" r="r" b="b"/>
                <a:pathLst>
                  <a:path w="10943" h="9630" extrusionOk="0">
                    <a:moveTo>
                      <a:pt x="5489" y="1"/>
                    </a:moveTo>
                    <a:cubicBezTo>
                      <a:pt x="3592" y="1"/>
                      <a:pt x="1792" y="1115"/>
                      <a:pt x="1034" y="2976"/>
                    </a:cubicBezTo>
                    <a:cubicBezTo>
                      <a:pt x="0" y="5408"/>
                      <a:pt x="1155" y="8234"/>
                      <a:pt x="3617" y="9268"/>
                    </a:cubicBezTo>
                    <a:cubicBezTo>
                      <a:pt x="4218" y="9513"/>
                      <a:pt x="4839" y="9629"/>
                      <a:pt x="5450" y="9629"/>
                    </a:cubicBezTo>
                    <a:cubicBezTo>
                      <a:pt x="7340" y="9629"/>
                      <a:pt x="9128" y="8515"/>
                      <a:pt x="9909" y="6654"/>
                    </a:cubicBezTo>
                    <a:cubicBezTo>
                      <a:pt x="10943" y="4222"/>
                      <a:pt x="9757" y="1395"/>
                      <a:pt x="7326" y="362"/>
                    </a:cubicBezTo>
                    <a:cubicBezTo>
                      <a:pt x="6724" y="117"/>
                      <a:pt x="6102" y="1"/>
                      <a:pt x="548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1523850" y="1282275"/>
                <a:ext cx="64625" cy="56900"/>
              </a:xfrm>
              <a:custGeom>
                <a:avLst/>
                <a:gdLst/>
                <a:ahLst/>
                <a:cxnLst/>
                <a:rect l="l" t="t" r="r" b="b"/>
                <a:pathLst>
                  <a:path w="2585" h="2276" extrusionOk="0">
                    <a:moveTo>
                      <a:pt x="1295" y="1"/>
                    </a:moveTo>
                    <a:cubicBezTo>
                      <a:pt x="850" y="1"/>
                      <a:pt x="427" y="263"/>
                      <a:pt x="244" y="698"/>
                    </a:cubicBezTo>
                    <a:cubicBezTo>
                      <a:pt x="1" y="1275"/>
                      <a:pt x="274" y="1944"/>
                      <a:pt x="852" y="2187"/>
                    </a:cubicBezTo>
                    <a:cubicBezTo>
                      <a:pt x="995" y="2247"/>
                      <a:pt x="1144" y="2276"/>
                      <a:pt x="1290" y="2276"/>
                    </a:cubicBezTo>
                    <a:cubicBezTo>
                      <a:pt x="1735" y="2276"/>
                      <a:pt x="2158" y="2013"/>
                      <a:pt x="2341" y="1579"/>
                    </a:cubicBezTo>
                    <a:cubicBezTo>
                      <a:pt x="2584" y="1002"/>
                      <a:pt x="2311" y="333"/>
                      <a:pt x="1733" y="90"/>
                    </a:cubicBezTo>
                    <a:cubicBezTo>
                      <a:pt x="1590" y="29"/>
                      <a:pt x="1441" y="1"/>
                      <a:pt x="129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1536775" y="1174550"/>
                <a:ext cx="106400" cy="93450"/>
              </a:xfrm>
              <a:custGeom>
                <a:avLst/>
                <a:gdLst/>
                <a:ahLst/>
                <a:cxnLst/>
                <a:rect l="l" t="t" r="r" b="b"/>
                <a:pathLst>
                  <a:path w="4256" h="3738" extrusionOk="0">
                    <a:moveTo>
                      <a:pt x="2120" y="1"/>
                    </a:moveTo>
                    <a:cubicBezTo>
                      <a:pt x="1391" y="1"/>
                      <a:pt x="694" y="435"/>
                      <a:pt x="395" y="1146"/>
                    </a:cubicBezTo>
                    <a:cubicBezTo>
                      <a:pt x="0" y="2089"/>
                      <a:pt x="456" y="3183"/>
                      <a:pt x="1398" y="3578"/>
                    </a:cubicBezTo>
                    <a:cubicBezTo>
                      <a:pt x="1639" y="3686"/>
                      <a:pt x="1889" y="3738"/>
                      <a:pt x="2134" y="3738"/>
                    </a:cubicBezTo>
                    <a:cubicBezTo>
                      <a:pt x="2853" y="3738"/>
                      <a:pt x="3536" y="3300"/>
                      <a:pt x="3830" y="2575"/>
                    </a:cubicBezTo>
                    <a:cubicBezTo>
                      <a:pt x="4256" y="1633"/>
                      <a:pt x="3800" y="538"/>
                      <a:pt x="2827" y="143"/>
                    </a:cubicBezTo>
                    <a:cubicBezTo>
                      <a:pt x="2596" y="46"/>
                      <a:pt x="2356" y="1"/>
                      <a:pt x="21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1599850" y="1271625"/>
                <a:ext cx="88150" cy="77450"/>
              </a:xfrm>
              <a:custGeom>
                <a:avLst/>
                <a:gdLst/>
                <a:ahLst/>
                <a:cxnLst/>
                <a:rect l="l" t="t" r="r" b="b"/>
                <a:pathLst>
                  <a:path w="3526" h="3098" extrusionOk="0">
                    <a:moveTo>
                      <a:pt x="1781" y="1"/>
                    </a:moveTo>
                    <a:cubicBezTo>
                      <a:pt x="1170" y="1"/>
                      <a:pt x="587" y="367"/>
                      <a:pt x="334" y="941"/>
                    </a:cubicBezTo>
                    <a:cubicBezTo>
                      <a:pt x="0" y="1731"/>
                      <a:pt x="395" y="2643"/>
                      <a:pt x="1186" y="2978"/>
                    </a:cubicBezTo>
                    <a:cubicBezTo>
                      <a:pt x="1370" y="3059"/>
                      <a:pt x="1563" y="3097"/>
                      <a:pt x="1755" y="3097"/>
                    </a:cubicBezTo>
                    <a:cubicBezTo>
                      <a:pt x="2354" y="3097"/>
                      <a:pt x="2938" y="2725"/>
                      <a:pt x="3192" y="2127"/>
                    </a:cubicBezTo>
                    <a:cubicBezTo>
                      <a:pt x="3526" y="1336"/>
                      <a:pt x="3131" y="455"/>
                      <a:pt x="2371" y="121"/>
                    </a:cubicBezTo>
                    <a:cubicBezTo>
                      <a:pt x="2178" y="39"/>
                      <a:pt x="1978" y="1"/>
                      <a:pt x="17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1655300" y="1212200"/>
                <a:ext cx="51700" cy="45075"/>
              </a:xfrm>
              <a:custGeom>
                <a:avLst/>
                <a:gdLst/>
                <a:ahLst/>
                <a:cxnLst/>
                <a:rect l="l" t="t" r="r" b="b"/>
                <a:pathLst>
                  <a:path w="2068" h="1803" extrusionOk="0">
                    <a:moveTo>
                      <a:pt x="1033" y="1"/>
                    </a:moveTo>
                    <a:cubicBezTo>
                      <a:pt x="682" y="1"/>
                      <a:pt x="352" y="207"/>
                      <a:pt x="214" y="552"/>
                    </a:cubicBezTo>
                    <a:cubicBezTo>
                      <a:pt x="1" y="1008"/>
                      <a:pt x="214" y="1525"/>
                      <a:pt x="700" y="1738"/>
                    </a:cubicBezTo>
                    <a:cubicBezTo>
                      <a:pt x="810" y="1782"/>
                      <a:pt x="924" y="1803"/>
                      <a:pt x="1036" y="1803"/>
                    </a:cubicBezTo>
                    <a:cubicBezTo>
                      <a:pt x="1387" y="1803"/>
                      <a:pt x="1717" y="1597"/>
                      <a:pt x="1855" y="1251"/>
                    </a:cubicBezTo>
                    <a:cubicBezTo>
                      <a:pt x="2068" y="795"/>
                      <a:pt x="1855" y="248"/>
                      <a:pt x="1369" y="66"/>
                    </a:cubicBezTo>
                    <a:cubicBezTo>
                      <a:pt x="1258" y="22"/>
                      <a:pt x="1145" y="1"/>
                      <a:pt x="103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475225" y="1125675"/>
                <a:ext cx="273575" cy="272825"/>
              </a:xfrm>
              <a:custGeom>
                <a:avLst/>
                <a:gdLst/>
                <a:ahLst/>
                <a:cxnLst/>
                <a:rect l="l" t="t" r="r" b="b"/>
                <a:pathLst>
                  <a:path w="10943" h="10913" fill="none" extrusionOk="0">
                    <a:moveTo>
                      <a:pt x="9909" y="7296"/>
                    </a:moveTo>
                    <a:cubicBezTo>
                      <a:pt x="8876" y="9758"/>
                      <a:pt x="6079" y="10913"/>
                      <a:pt x="3617" y="9910"/>
                    </a:cubicBezTo>
                    <a:cubicBezTo>
                      <a:pt x="1155" y="8876"/>
                      <a:pt x="0" y="6050"/>
                      <a:pt x="1034" y="3618"/>
                    </a:cubicBezTo>
                    <a:cubicBezTo>
                      <a:pt x="2037" y="1156"/>
                      <a:pt x="4864" y="1"/>
                      <a:pt x="7326" y="1004"/>
                    </a:cubicBezTo>
                    <a:cubicBezTo>
                      <a:pt x="9757" y="2037"/>
                      <a:pt x="10943" y="4864"/>
                      <a:pt x="9909" y="7296"/>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658350" y="1027650"/>
                <a:ext cx="50950" cy="123150"/>
              </a:xfrm>
              <a:custGeom>
                <a:avLst/>
                <a:gdLst/>
                <a:ahLst/>
                <a:cxnLst/>
                <a:rect l="l" t="t" r="r" b="b"/>
                <a:pathLst>
                  <a:path w="2038" h="4926" fill="none" extrusionOk="0">
                    <a:moveTo>
                      <a:pt x="1" y="4925"/>
                    </a:moveTo>
                    <a:lnTo>
                      <a:pt x="2037"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688000" y="1018550"/>
                <a:ext cx="43325" cy="18250"/>
              </a:xfrm>
              <a:custGeom>
                <a:avLst/>
                <a:gdLst/>
                <a:ahLst/>
                <a:cxnLst/>
                <a:rect l="l" t="t" r="r" b="b"/>
                <a:pathLst>
                  <a:path w="1733" h="730" fill="none" extrusionOk="0">
                    <a:moveTo>
                      <a:pt x="0" y="0"/>
                    </a:moveTo>
                    <a:lnTo>
                      <a:pt x="1733" y="73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722950" y="1165200"/>
                <a:ext cx="123875" cy="50950"/>
              </a:xfrm>
              <a:custGeom>
                <a:avLst/>
                <a:gdLst/>
                <a:ahLst/>
                <a:cxnLst/>
                <a:rect l="l" t="t" r="r" b="b"/>
                <a:pathLst>
                  <a:path w="4955" h="2038" fill="none" extrusionOk="0">
                    <a:moveTo>
                      <a:pt x="0" y="2037"/>
                    </a:moveTo>
                    <a:lnTo>
                      <a:pt x="495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837675" y="1143175"/>
                <a:ext cx="18275" cy="44100"/>
              </a:xfrm>
              <a:custGeom>
                <a:avLst/>
                <a:gdLst/>
                <a:ahLst/>
                <a:cxnLst/>
                <a:rect l="l" t="t" r="r" b="b"/>
                <a:pathLst>
                  <a:path w="731" h="1764" fill="none" extrusionOk="0">
                    <a:moveTo>
                      <a:pt x="1" y="0"/>
                    </a:moveTo>
                    <a:lnTo>
                      <a:pt x="730" y="176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22950" y="1308050"/>
                <a:ext cx="123875" cy="51700"/>
              </a:xfrm>
              <a:custGeom>
                <a:avLst/>
                <a:gdLst/>
                <a:ahLst/>
                <a:cxnLst/>
                <a:rect l="l" t="t" r="r" b="b"/>
                <a:pathLst>
                  <a:path w="4955" h="2068" fill="none" extrusionOk="0">
                    <a:moveTo>
                      <a:pt x="0" y="1"/>
                    </a:moveTo>
                    <a:lnTo>
                      <a:pt x="4955" y="2068"/>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1837675" y="1337700"/>
                <a:ext cx="17525" cy="43325"/>
              </a:xfrm>
              <a:custGeom>
                <a:avLst/>
                <a:gdLst/>
                <a:ahLst/>
                <a:cxnLst/>
                <a:rect l="l" t="t" r="r" b="b"/>
                <a:pathLst>
                  <a:path w="701" h="1733" fill="none" extrusionOk="0">
                    <a:moveTo>
                      <a:pt x="700" y="0"/>
                    </a:moveTo>
                    <a:lnTo>
                      <a:pt x="1" y="1733"/>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1657600" y="1373400"/>
                <a:ext cx="50925" cy="123900"/>
              </a:xfrm>
              <a:custGeom>
                <a:avLst/>
                <a:gdLst/>
                <a:ahLst/>
                <a:cxnLst/>
                <a:rect l="l" t="t" r="r" b="b"/>
                <a:pathLst>
                  <a:path w="2037" h="4956" fill="none" extrusionOk="0">
                    <a:moveTo>
                      <a:pt x="0" y="1"/>
                    </a:moveTo>
                    <a:lnTo>
                      <a:pt x="2037" y="495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1687225" y="1488150"/>
                <a:ext cx="43350" cy="17500"/>
              </a:xfrm>
              <a:custGeom>
                <a:avLst/>
                <a:gdLst/>
                <a:ahLst/>
                <a:cxnLst/>
                <a:rect l="l" t="t" r="r" b="b"/>
                <a:pathLst>
                  <a:path w="1734" h="700" fill="none" extrusionOk="0">
                    <a:moveTo>
                      <a:pt x="1733" y="1"/>
                    </a:moveTo>
                    <a:lnTo>
                      <a:pt x="1" y="70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1513975" y="1373400"/>
                <a:ext cx="51700" cy="123150"/>
              </a:xfrm>
              <a:custGeom>
                <a:avLst/>
                <a:gdLst/>
                <a:ahLst/>
                <a:cxnLst/>
                <a:rect l="l" t="t" r="r" b="b"/>
                <a:pathLst>
                  <a:path w="2068" h="4926" fill="none" extrusionOk="0">
                    <a:moveTo>
                      <a:pt x="2067" y="1"/>
                    </a:moveTo>
                    <a:lnTo>
                      <a:pt x="0" y="492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1492700" y="1487400"/>
                <a:ext cx="43325" cy="18250"/>
              </a:xfrm>
              <a:custGeom>
                <a:avLst/>
                <a:gdLst/>
                <a:ahLst/>
                <a:cxnLst/>
                <a:rect l="l" t="t" r="r" b="b"/>
                <a:pathLst>
                  <a:path w="1733" h="730" fill="none" extrusionOk="0">
                    <a:moveTo>
                      <a:pt x="1733" y="730"/>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377200" y="1308050"/>
                <a:ext cx="123125" cy="50950"/>
              </a:xfrm>
              <a:custGeom>
                <a:avLst/>
                <a:gdLst/>
                <a:ahLst/>
                <a:cxnLst/>
                <a:rect l="l" t="t" r="r" b="b"/>
                <a:pathLst>
                  <a:path w="4925" h="2038" fill="none" extrusionOk="0">
                    <a:moveTo>
                      <a:pt x="4924" y="1"/>
                    </a:moveTo>
                    <a:lnTo>
                      <a:pt x="0" y="203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368075" y="1336925"/>
                <a:ext cx="18250" cy="44100"/>
              </a:xfrm>
              <a:custGeom>
                <a:avLst/>
                <a:gdLst/>
                <a:ahLst/>
                <a:cxnLst/>
                <a:rect l="l" t="t" r="r" b="b"/>
                <a:pathLst>
                  <a:path w="730" h="1764" fill="none" extrusionOk="0">
                    <a:moveTo>
                      <a:pt x="730" y="1764"/>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377200" y="1164450"/>
                <a:ext cx="123875" cy="51700"/>
              </a:xfrm>
              <a:custGeom>
                <a:avLst/>
                <a:gdLst/>
                <a:ahLst/>
                <a:cxnLst/>
                <a:rect l="l" t="t" r="r" b="b"/>
                <a:pathLst>
                  <a:path w="4955" h="2068" fill="none" extrusionOk="0">
                    <a:moveTo>
                      <a:pt x="4955" y="2067"/>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368075" y="1142400"/>
                <a:ext cx="18250" cy="44100"/>
              </a:xfrm>
              <a:custGeom>
                <a:avLst/>
                <a:gdLst/>
                <a:ahLst/>
                <a:cxnLst/>
                <a:rect l="l" t="t" r="r" b="b"/>
                <a:pathLst>
                  <a:path w="730" h="1764" fill="none" extrusionOk="0">
                    <a:moveTo>
                      <a:pt x="0" y="1764"/>
                    </a:moveTo>
                    <a:lnTo>
                      <a:pt x="73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1514725" y="1026900"/>
                <a:ext cx="51700" cy="123900"/>
              </a:xfrm>
              <a:custGeom>
                <a:avLst/>
                <a:gdLst/>
                <a:ahLst/>
                <a:cxnLst/>
                <a:rect l="l" t="t" r="r" b="b"/>
                <a:pathLst>
                  <a:path w="2068" h="4956" fill="none" extrusionOk="0">
                    <a:moveTo>
                      <a:pt x="2068" y="4955"/>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1493450" y="1017775"/>
                <a:ext cx="43350" cy="18275"/>
              </a:xfrm>
              <a:custGeom>
                <a:avLst/>
                <a:gdLst/>
                <a:ahLst/>
                <a:cxnLst/>
                <a:rect l="l" t="t" r="r" b="b"/>
                <a:pathLst>
                  <a:path w="1734" h="731" fill="none" extrusionOk="0">
                    <a:moveTo>
                      <a:pt x="1" y="730"/>
                    </a:moveTo>
                    <a:lnTo>
                      <a:pt x="1733"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1612000" y="1062625"/>
                <a:ext cx="775" cy="79050"/>
              </a:xfrm>
              <a:custGeom>
                <a:avLst/>
                <a:gdLst/>
                <a:ahLst/>
                <a:cxnLst/>
                <a:rect l="l" t="t" r="r" b="b"/>
                <a:pathLst>
                  <a:path w="31" h="3162" fill="none" extrusionOk="0">
                    <a:moveTo>
                      <a:pt x="0" y="3161"/>
                    </a:moveTo>
                    <a:lnTo>
                      <a:pt x="3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1589200" y="1062625"/>
                <a:ext cx="47150" cy="25"/>
              </a:xfrm>
              <a:custGeom>
                <a:avLst/>
                <a:gdLst/>
                <a:ahLst/>
                <a:cxnLst/>
                <a:rect l="l" t="t" r="r" b="b"/>
                <a:pathLst>
                  <a:path w="1886" h="1" fill="none" extrusionOk="0">
                    <a:moveTo>
                      <a:pt x="1" y="0"/>
                    </a:moveTo>
                    <a:lnTo>
                      <a:pt x="1885"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697100" y="1121125"/>
                <a:ext cx="56275" cy="56250"/>
              </a:xfrm>
              <a:custGeom>
                <a:avLst/>
                <a:gdLst/>
                <a:ahLst/>
                <a:cxnLst/>
                <a:rect l="l" t="t" r="r" b="b"/>
                <a:pathLst>
                  <a:path w="2251" h="2250" fill="none" extrusionOk="0">
                    <a:moveTo>
                      <a:pt x="1" y="2250"/>
                    </a:moveTo>
                    <a:lnTo>
                      <a:pt x="225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36625" y="1105175"/>
                <a:ext cx="33450" cy="32700"/>
              </a:xfrm>
              <a:custGeom>
                <a:avLst/>
                <a:gdLst/>
                <a:ahLst/>
                <a:cxnLst/>
                <a:rect l="l" t="t" r="r" b="b"/>
                <a:pathLst>
                  <a:path w="1338" h="1308" fill="none" extrusionOk="0">
                    <a:moveTo>
                      <a:pt x="0" y="0"/>
                    </a:moveTo>
                    <a:lnTo>
                      <a:pt x="1338"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1732050" y="1262475"/>
                <a:ext cx="79075" cy="25"/>
              </a:xfrm>
              <a:custGeom>
                <a:avLst/>
                <a:gdLst/>
                <a:ahLst/>
                <a:cxnLst/>
                <a:rect l="l" t="t" r="r" b="b"/>
                <a:pathLst>
                  <a:path w="3163" h="1" fill="none" extrusionOk="0">
                    <a:moveTo>
                      <a:pt x="1" y="0"/>
                    </a:moveTo>
                    <a:lnTo>
                      <a:pt x="3162"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1811100" y="1238900"/>
                <a:ext cx="25" cy="47150"/>
              </a:xfrm>
              <a:custGeom>
                <a:avLst/>
                <a:gdLst/>
                <a:ahLst/>
                <a:cxnLst/>
                <a:rect l="l" t="t" r="r" b="b"/>
                <a:pathLst>
                  <a:path w="1" h="1886" fill="none" extrusionOk="0">
                    <a:moveTo>
                      <a:pt x="0" y="1"/>
                    </a:moveTo>
                    <a:lnTo>
                      <a:pt x="0" y="1885"/>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696350" y="1347575"/>
                <a:ext cx="56250" cy="56250"/>
              </a:xfrm>
              <a:custGeom>
                <a:avLst/>
                <a:gdLst/>
                <a:ahLst/>
                <a:cxnLst/>
                <a:rect l="l" t="t" r="r" b="b"/>
                <a:pathLst>
                  <a:path w="2250" h="2250" fill="none" extrusionOk="0">
                    <a:moveTo>
                      <a:pt x="0" y="0"/>
                    </a:moveTo>
                    <a:lnTo>
                      <a:pt x="2250" y="225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1735850" y="1387100"/>
                <a:ext cx="33475" cy="32700"/>
              </a:xfrm>
              <a:custGeom>
                <a:avLst/>
                <a:gdLst/>
                <a:ahLst/>
                <a:cxnLst/>
                <a:rect l="l" t="t" r="r" b="b"/>
                <a:pathLst>
                  <a:path w="1339" h="1308" fill="none" extrusionOk="0">
                    <a:moveTo>
                      <a:pt x="1338" y="0"/>
                    </a:moveTo>
                    <a:lnTo>
                      <a:pt x="1" y="1307"/>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1611250" y="1382525"/>
                <a:ext cx="25" cy="79050"/>
              </a:xfrm>
              <a:custGeom>
                <a:avLst/>
                <a:gdLst/>
                <a:ahLst/>
                <a:cxnLst/>
                <a:rect l="l" t="t" r="r" b="b"/>
                <a:pathLst>
                  <a:path w="1" h="3162" fill="none" extrusionOk="0">
                    <a:moveTo>
                      <a:pt x="0" y="1"/>
                    </a:moveTo>
                    <a:lnTo>
                      <a:pt x="0" y="3162"/>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1587675" y="1461550"/>
                <a:ext cx="47150" cy="25"/>
              </a:xfrm>
              <a:custGeom>
                <a:avLst/>
                <a:gdLst/>
                <a:ahLst/>
                <a:cxnLst/>
                <a:rect l="l" t="t" r="r" b="b"/>
                <a:pathLst>
                  <a:path w="1886" h="1" fill="none" extrusionOk="0">
                    <a:moveTo>
                      <a:pt x="1885" y="1"/>
                    </a:move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470650" y="1346825"/>
                <a:ext cx="55500" cy="55475"/>
              </a:xfrm>
              <a:custGeom>
                <a:avLst/>
                <a:gdLst/>
                <a:ahLst/>
                <a:cxnLst/>
                <a:rect l="l" t="t" r="r" b="b"/>
                <a:pathLst>
                  <a:path w="2220" h="2219" fill="none" extrusionOk="0">
                    <a:moveTo>
                      <a:pt x="2220" y="0"/>
                    </a:moveTo>
                    <a:lnTo>
                      <a:pt x="1" y="2219"/>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1453950" y="1385575"/>
                <a:ext cx="32700" cy="33450"/>
              </a:xfrm>
              <a:custGeom>
                <a:avLst/>
                <a:gdLst/>
                <a:ahLst/>
                <a:cxnLst/>
                <a:rect l="l" t="t" r="r" b="b"/>
                <a:pathLst>
                  <a:path w="1308" h="1338" fill="none" extrusionOk="0">
                    <a:moveTo>
                      <a:pt x="1307" y="1338"/>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1412150" y="1260950"/>
                <a:ext cx="79800" cy="775"/>
              </a:xfrm>
              <a:custGeom>
                <a:avLst/>
                <a:gdLst/>
                <a:ahLst/>
                <a:cxnLst/>
                <a:rect l="l" t="t" r="r" b="b"/>
                <a:pathLst>
                  <a:path w="3192" h="31" fill="none" extrusionOk="0">
                    <a:moveTo>
                      <a:pt x="3192" y="31"/>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412150" y="1238150"/>
                <a:ext cx="25" cy="47150"/>
              </a:xfrm>
              <a:custGeom>
                <a:avLst/>
                <a:gdLst/>
                <a:ahLst/>
                <a:cxnLst/>
                <a:rect l="l" t="t" r="r" b="b"/>
                <a:pathLst>
                  <a:path w="1" h="1886" fill="none" extrusionOk="0">
                    <a:moveTo>
                      <a:pt x="0" y="1885"/>
                    </a:moveTo>
                    <a:lnTo>
                      <a:pt x="0"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471425" y="1120375"/>
                <a:ext cx="55500" cy="56250"/>
              </a:xfrm>
              <a:custGeom>
                <a:avLst/>
                <a:gdLst/>
                <a:ahLst/>
                <a:cxnLst/>
                <a:rect l="l" t="t" r="r" b="b"/>
                <a:pathLst>
                  <a:path w="2220" h="2250" fill="none" extrusionOk="0">
                    <a:moveTo>
                      <a:pt x="2219" y="2249"/>
                    </a:move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454700" y="1103650"/>
                <a:ext cx="33450" cy="33450"/>
              </a:xfrm>
              <a:custGeom>
                <a:avLst/>
                <a:gdLst/>
                <a:ahLst/>
                <a:cxnLst/>
                <a:rect l="l" t="t" r="r" b="b"/>
                <a:pathLst>
                  <a:path w="1338" h="1338" fill="none" extrusionOk="0">
                    <a:moveTo>
                      <a:pt x="1" y="1338"/>
                    </a:moveTo>
                    <a:lnTo>
                      <a:pt x="1338"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1523850" y="1278425"/>
                <a:ext cx="64625" cy="64625"/>
              </a:xfrm>
              <a:custGeom>
                <a:avLst/>
                <a:gdLst/>
                <a:ahLst/>
                <a:cxnLst/>
                <a:rect l="l" t="t" r="r" b="b"/>
                <a:pathLst>
                  <a:path w="2585" h="2585" fill="none" extrusionOk="0">
                    <a:moveTo>
                      <a:pt x="2341" y="1733"/>
                    </a:moveTo>
                    <a:cubicBezTo>
                      <a:pt x="2098" y="2311"/>
                      <a:pt x="1429" y="2584"/>
                      <a:pt x="852" y="2341"/>
                    </a:cubicBezTo>
                    <a:cubicBezTo>
                      <a:pt x="274" y="2098"/>
                      <a:pt x="1" y="1429"/>
                      <a:pt x="244" y="852"/>
                    </a:cubicBezTo>
                    <a:cubicBezTo>
                      <a:pt x="487" y="274"/>
                      <a:pt x="1156" y="0"/>
                      <a:pt x="1733" y="244"/>
                    </a:cubicBezTo>
                    <a:cubicBezTo>
                      <a:pt x="2311" y="487"/>
                      <a:pt x="2584" y="1156"/>
                      <a:pt x="2341" y="1733"/>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1536775" y="1168250"/>
                <a:ext cx="106400" cy="106400"/>
              </a:xfrm>
              <a:custGeom>
                <a:avLst/>
                <a:gdLst/>
                <a:ahLst/>
                <a:cxnLst/>
                <a:rect l="l" t="t" r="r" b="b"/>
                <a:pathLst>
                  <a:path w="4256" h="4256" fill="none" extrusionOk="0">
                    <a:moveTo>
                      <a:pt x="3830" y="2827"/>
                    </a:moveTo>
                    <a:cubicBezTo>
                      <a:pt x="3435" y="3800"/>
                      <a:pt x="2341" y="4256"/>
                      <a:pt x="1398" y="3830"/>
                    </a:cubicBezTo>
                    <a:cubicBezTo>
                      <a:pt x="456" y="3435"/>
                      <a:pt x="0" y="2341"/>
                      <a:pt x="395" y="1398"/>
                    </a:cubicBezTo>
                    <a:cubicBezTo>
                      <a:pt x="791" y="456"/>
                      <a:pt x="1885" y="0"/>
                      <a:pt x="2827" y="395"/>
                    </a:cubicBezTo>
                    <a:cubicBezTo>
                      <a:pt x="3800" y="790"/>
                      <a:pt x="4256" y="1885"/>
                      <a:pt x="3830" y="2827"/>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1599850" y="1266275"/>
                <a:ext cx="88150" cy="88175"/>
              </a:xfrm>
              <a:custGeom>
                <a:avLst/>
                <a:gdLst/>
                <a:ahLst/>
                <a:cxnLst/>
                <a:rect l="l" t="t" r="r" b="b"/>
                <a:pathLst>
                  <a:path w="3526" h="3527" fill="none" extrusionOk="0">
                    <a:moveTo>
                      <a:pt x="3192" y="2341"/>
                    </a:moveTo>
                    <a:cubicBezTo>
                      <a:pt x="2857" y="3131"/>
                      <a:pt x="1945" y="3526"/>
                      <a:pt x="1186" y="3192"/>
                    </a:cubicBezTo>
                    <a:cubicBezTo>
                      <a:pt x="395" y="2857"/>
                      <a:pt x="0" y="1945"/>
                      <a:pt x="334" y="1155"/>
                    </a:cubicBezTo>
                    <a:cubicBezTo>
                      <a:pt x="669" y="395"/>
                      <a:pt x="1581" y="0"/>
                      <a:pt x="2371" y="335"/>
                    </a:cubicBezTo>
                    <a:cubicBezTo>
                      <a:pt x="3131" y="669"/>
                      <a:pt x="3526" y="1550"/>
                      <a:pt x="3192" y="234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1655300" y="1209275"/>
                <a:ext cx="51700" cy="50950"/>
              </a:xfrm>
              <a:custGeom>
                <a:avLst/>
                <a:gdLst/>
                <a:ahLst/>
                <a:cxnLst/>
                <a:rect l="l" t="t" r="r" b="b"/>
                <a:pathLst>
                  <a:path w="2068" h="2038" fill="none" extrusionOk="0">
                    <a:moveTo>
                      <a:pt x="1855" y="1368"/>
                    </a:moveTo>
                    <a:cubicBezTo>
                      <a:pt x="1673" y="1824"/>
                      <a:pt x="1156" y="2037"/>
                      <a:pt x="700" y="1855"/>
                    </a:cubicBezTo>
                    <a:cubicBezTo>
                      <a:pt x="214" y="1642"/>
                      <a:pt x="1" y="1125"/>
                      <a:pt x="214" y="669"/>
                    </a:cubicBezTo>
                    <a:cubicBezTo>
                      <a:pt x="396" y="213"/>
                      <a:pt x="913" y="1"/>
                      <a:pt x="1369" y="183"/>
                    </a:cubicBezTo>
                    <a:cubicBezTo>
                      <a:pt x="1855" y="365"/>
                      <a:pt x="2068" y="912"/>
                      <a:pt x="1855" y="1368"/>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431A215F-C4B9-E637-7E09-A279D77D4D5D}"/>
              </a:ext>
            </a:extLst>
          </p:cNvPr>
          <p:cNvPicPr>
            <a:picLocks noChangeAspect="1"/>
          </p:cNvPicPr>
          <p:nvPr/>
        </p:nvPicPr>
        <p:blipFill rotWithShape="1">
          <a:blip r:embed="rId3"/>
          <a:srcRect l="22421" t="26203" r="30603" b="8268"/>
          <a:stretch/>
        </p:blipFill>
        <p:spPr>
          <a:xfrm>
            <a:off x="2130957" y="1058366"/>
            <a:ext cx="5155020" cy="4042940"/>
          </a:xfrm>
          <a:prstGeom prst="rect">
            <a:avLst/>
          </a:prstGeom>
        </p:spPr>
      </p:pic>
    </p:spTree>
    <p:extLst>
      <p:ext uri="{BB962C8B-B14F-4D97-AF65-F5344CB8AC3E}">
        <p14:creationId xmlns:p14="http://schemas.microsoft.com/office/powerpoint/2010/main" val="3102390636"/>
      </p:ext>
    </p:extLst>
  </p:cSld>
  <p:clrMapOvr>
    <a:masterClrMapping/>
  </p:clrMapOvr>
</p:sld>
</file>

<file path=ppt/theme/theme1.xml><?xml version="1.0" encoding="utf-8"?>
<a:theme xmlns:a="http://schemas.openxmlformats.org/drawingml/2006/main" name="COVID-19 Vaccine Breakthrough: Case Investigation and Reporting by Slidesgo">
  <a:themeElements>
    <a:clrScheme name="Simple Light">
      <a:dk1>
        <a:srgbClr val="000000"/>
      </a:dk1>
      <a:lt1>
        <a:srgbClr val="FFFFFF"/>
      </a:lt1>
      <a:dk2>
        <a:srgbClr val="185ADB"/>
      </a:dk2>
      <a:lt2>
        <a:srgbClr val="409FF4"/>
      </a:lt2>
      <a:accent1>
        <a:srgbClr val="54BCFC"/>
      </a:accent1>
      <a:accent2>
        <a:srgbClr val="FFC947"/>
      </a:accent2>
      <a:accent3>
        <a:srgbClr val="FFE05C"/>
      </a:accent3>
      <a:accent4>
        <a:srgbClr val="FEDDBE"/>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2336</TotalTime>
  <Words>387</Words>
  <Application>Microsoft Office PowerPoint</Application>
  <PresentationFormat>On-screen Show (16:9)</PresentationFormat>
  <Paragraphs>35</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Poppins</vt:lpstr>
      <vt:lpstr>Arial</vt:lpstr>
      <vt:lpstr>COVID-19 Vaccine Breakthrough: Case Investigation and Reporting by Slidesgo</vt:lpstr>
      <vt:lpstr>CORONA  VIRUS ANALYSIS USING SQL</vt:lpstr>
      <vt:lpstr>Overview</vt:lpstr>
      <vt:lpstr>Dataset information</vt:lpstr>
      <vt:lpstr>00. Create Database, Create Table, Import csv dataset into PostgreSQL</vt:lpstr>
      <vt:lpstr>01. Write a code to check for NULL values</vt:lpstr>
      <vt:lpstr>02. If NULL values are present, update them with zeros for all columns</vt:lpstr>
      <vt:lpstr>03. Check Total number of rows</vt:lpstr>
      <vt:lpstr>04. Check what is start_date and what is the end_date</vt:lpstr>
      <vt:lpstr>05. Number of month present in Dataset</vt:lpstr>
      <vt:lpstr>06. Find monthly average for confirmed, deaths and recovered</vt:lpstr>
      <vt:lpstr>07. Find most frequent value for confirmed, deaths, recovered each month</vt:lpstr>
      <vt:lpstr>08. Find minimum values for confirmed, deaths, recovered per year</vt:lpstr>
      <vt:lpstr>09. Find maximum values for confirmed, deaths, recovered per year</vt:lpstr>
      <vt:lpstr>10. Find total number of cases of confirmed, deaths, recovered each month</vt:lpstr>
      <vt:lpstr>11. Check how corona virus spread out with respect to confirmed cases</vt:lpstr>
      <vt:lpstr>12. Check how corona virus spread out with respect to death case per month</vt:lpstr>
      <vt:lpstr>13. Check how corona virus spread out with respect to recovered cases</vt:lpstr>
      <vt:lpstr>14. Find the Country have highest number of confirmed cases</vt:lpstr>
      <vt:lpstr>15. Find the Country have lowest number of death cases</vt:lpstr>
      <vt:lpstr>16. Find top 5 countries have highest recovered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 USING SQL</dc:title>
  <cp:lastModifiedBy>swapnil vicky</cp:lastModifiedBy>
  <cp:revision>6</cp:revision>
  <dcterms:modified xsi:type="dcterms:W3CDTF">2024-05-07T14:14:16Z</dcterms:modified>
</cp:coreProperties>
</file>